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4" r:id="rId6"/>
  </p:sldMasterIdLst>
  <p:notesMasterIdLst>
    <p:notesMasterId r:id="rId7"/>
  </p:notesMasterIdLst>
  <p:sldIdLst>
    <p:sldId id="256" r:id="rId8"/>
    <p:sldId id="257" r:id="rId9"/>
    <p:sldId id="258" r:id="rId10"/>
    <p:sldId id="259" r:id="rId11"/>
    <p:sldId id="260" r:id="rId12"/>
    <p:sldId id="261" r:id="rId13"/>
  </p:sldIdLst>
  <p:sldSz cy="6858000" cx="12192000"/>
  <p:notesSz cx="6858000" cy="9144000"/>
  <p:embeddedFontLst>
    <p:embeddedFont>
      <p:font typeface="Ubuntu"/>
      <p:regular r:id="rId14"/>
      <p:bold r:id="rId15"/>
      <p:italic r:id="rId16"/>
      <p:boldItalic r:id="rId17"/>
    </p:embeddedFont>
    <p:embeddedFont>
      <p:font typeface="Ubuntu Light"/>
      <p:regular r:id="rId18"/>
      <p:bold r:id="rId19"/>
      <p:italic r:id="rId20"/>
      <p:boldItalic r:id="rId21"/>
    </p:embeddedFont>
    <p:embeddedFont>
      <p:font typeface="Roboto Black"/>
      <p:bold r:id="rId22"/>
      <p:boldItalic r:id="rId23"/>
    </p:embeddedFont>
    <p:embeddedFont>
      <p:font typeface="Roboto"/>
      <p:regular r:id="rId24"/>
      <p:bold r:id="rId25"/>
      <p:italic r:id="rId26"/>
      <p:boldItalic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2" roundtripDataSignature="AMtx7mibUb7GxZuBCILhXpUjP1SD9VK5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7FE448-4CF7-4254-AAFD-CAA8DBDF42D5}">
  <a:tblStyle styleId="{527FE448-4CF7-4254-AAFD-CAA8DBDF42D5}" styleName="Table_0">
    <a:wholeTbl>
      <a:tcTxStyle b="off" i="off">
        <a:font>
          <a:latin typeface="Ubuntu Light"/>
          <a:ea typeface="Ubuntu Light"/>
          <a:cs typeface="Ubuntu Light"/>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FDF0EA"/>
          </a:solidFill>
        </a:fill>
      </a:tcStyle>
    </a:band1H>
    <a:band2H>
      <a:tcTxStyle/>
    </a:band2H>
    <a:band1V>
      <a:tcTxStyle/>
      <a:tcStyle>
        <a:fill>
          <a:solidFill>
            <a:srgbClr val="FDF0EA"/>
          </a:solidFill>
        </a:fill>
      </a:tcStyle>
    </a:band1V>
    <a:band2V>
      <a:tcTx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Ubuntu Light"/>
          <a:ea typeface="Ubuntu Light"/>
          <a:cs typeface="Ubuntu Light"/>
        </a:font>
        <a:schemeClr val="lt1"/>
      </a:tcTxStyle>
      <a:tcStyle>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UbuntuLight-italic.fntdata"/><Relationship Id="rId22" Type="http://schemas.openxmlformats.org/officeDocument/2006/relationships/font" Target="fonts/RobotoBlack-bold.fntdata"/><Relationship Id="rId21" Type="http://schemas.openxmlformats.org/officeDocument/2006/relationships/font" Target="fonts/UbuntuLight-boldItalic.fntdata"/><Relationship Id="rId24" Type="http://schemas.openxmlformats.org/officeDocument/2006/relationships/font" Target="fonts/Roboto-regular.fntdata"/><Relationship Id="rId23" Type="http://schemas.openxmlformats.org/officeDocument/2006/relationships/font" Target="fonts/RobotoBlack-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OpenSans-regular.fntdata"/><Relationship Id="rId27"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OpenSans-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4.xml"/><Relationship Id="rId10" Type="http://schemas.openxmlformats.org/officeDocument/2006/relationships/slide" Target="slides/slide3.xml"/><Relationship Id="rId32" Type="http://customschemas.google.com/relationships/presentationmetadata" Target="meta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font" Target="fonts/Ubuntu-bold.fntdata"/><Relationship Id="rId14" Type="http://schemas.openxmlformats.org/officeDocument/2006/relationships/font" Target="fonts/Ubuntu-regular.fntdata"/><Relationship Id="rId17" Type="http://schemas.openxmlformats.org/officeDocument/2006/relationships/font" Target="fonts/Ubuntu-boldItalic.fntdata"/><Relationship Id="rId16" Type="http://schemas.openxmlformats.org/officeDocument/2006/relationships/font" Target="fonts/Ubuntu-italic.fntdata"/><Relationship Id="rId19" Type="http://schemas.openxmlformats.org/officeDocument/2006/relationships/font" Target="fonts/UbuntuLight-bold.fntdata"/><Relationship Id="rId18" Type="http://schemas.openxmlformats.org/officeDocument/2006/relationships/font" Target="fonts/Ubuntu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ordstream.com/blog/ws/2018/02/28/pain-point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400">
                <a:solidFill>
                  <a:srgbClr val="2F5496"/>
                </a:solidFill>
                <a:latin typeface="Ubuntu"/>
                <a:ea typeface="Ubuntu"/>
                <a:cs typeface="Ubuntu"/>
                <a:sym typeface="Ubuntu"/>
              </a:rPr>
              <a:t>Steps to create your own persona:</a:t>
            </a:r>
            <a:endParaRPr sz="1400">
              <a:solidFill>
                <a:srgbClr val="2F5496"/>
              </a:solidFill>
              <a:latin typeface="Ubuntu"/>
              <a:ea typeface="Ubuntu"/>
              <a:cs typeface="Ubuntu"/>
              <a:sym typeface="Ubuntu"/>
            </a:endParaRPr>
          </a:p>
          <a:p>
            <a:pPr indent="0" lvl="0" marL="0" rtl="0" algn="l">
              <a:lnSpc>
                <a:spcPct val="115000"/>
              </a:lnSpc>
              <a:spcBef>
                <a:spcPts val="4600"/>
              </a:spcBef>
              <a:spcAft>
                <a:spcPts val="0"/>
              </a:spcAft>
              <a:buNone/>
            </a:pPr>
            <a:r>
              <a:rPr i="1" lang="en-US" sz="1400">
                <a:solidFill>
                  <a:srgbClr val="2F5496"/>
                </a:solidFill>
                <a:latin typeface="Arial"/>
                <a:ea typeface="Arial"/>
                <a:cs typeface="Arial"/>
                <a:sym typeface="Arial"/>
              </a:rPr>
              <a:t>A Name</a:t>
            </a:r>
            <a:endParaRPr i="1" sz="1400">
              <a:solidFill>
                <a:srgbClr val="2F5496"/>
              </a:solidFill>
              <a:latin typeface="Arial"/>
              <a:ea typeface="Arial"/>
              <a:cs typeface="Arial"/>
              <a:sym typeface="Arial"/>
            </a:endParaRPr>
          </a:p>
          <a:p>
            <a:pPr indent="0" lvl="0" marL="381000" rtl="0" algn="just">
              <a:lnSpc>
                <a:spcPct val="115000"/>
              </a:lnSpc>
              <a:spcBef>
                <a:spcPts val="4600"/>
              </a:spcBef>
              <a:spcAft>
                <a:spcPts val="0"/>
              </a:spcAft>
              <a:buClr>
                <a:schemeClr val="dk1"/>
              </a:buClr>
              <a:buSzPts val="1100"/>
              <a:buFont typeface="Arial"/>
              <a:buNone/>
            </a:pPr>
            <a:r>
              <a:rPr lang="en-US">
                <a:solidFill>
                  <a:srgbClr val="1C1A1A"/>
                </a:solidFill>
                <a:latin typeface="Roboto"/>
                <a:ea typeface="Roboto"/>
                <a:cs typeface="Roboto"/>
                <a:sym typeface="Roboto"/>
              </a:rPr>
              <a:t>This helps you identify the persona, especially if you are creating more than one. This makes it easier for you and your marketing team to plan and create ads because you already have a visual image of a person based on his name. If you simply give your persona a code or a number as an identifier, you will likely not think of him as a person, making it harder to dive into the marketing psychology for this target.</a:t>
            </a:r>
            <a:endParaRPr>
              <a:solidFill>
                <a:srgbClr val="1C1A1A"/>
              </a:solidFill>
              <a:latin typeface="Roboto"/>
              <a:ea typeface="Roboto"/>
              <a:cs typeface="Roboto"/>
              <a:sym typeface="Roboto"/>
            </a:endParaRPr>
          </a:p>
          <a:p>
            <a:pPr indent="0" lvl="0" marL="381000" rtl="0" algn="just">
              <a:lnSpc>
                <a:spcPct val="115000"/>
              </a:lnSpc>
              <a:spcBef>
                <a:spcPts val="1100"/>
              </a:spcBef>
              <a:spcAft>
                <a:spcPts val="0"/>
              </a:spcAft>
              <a:buClr>
                <a:schemeClr val="dk1"/>
              </a:buClr>
              <a:buSzPts val="1100"/>
              <a:buFont typeface="Arial"/>
              <a:buNone/>
            </a:pPr>
            <a:r>
              <a:rPr lang="en-US">
                <a:solidFill>
                  <a:srgbClr val="1C1A1A"/>
                </a:solidFill>
                <a:latin typeface="Roboto"/>
                <a:ea typeface="Roboto"/>
                <a:cs typeface="Roboto"/>
                <a:sym typeface="Roboto"/>
              </a:rPr>
              <a:t>To create a name, you can simply take the first name of a previous customer, or you can look into people under the demographics of your target audience. You can also name your persona arbitrarily, as long as you can differentiate him from the rest of the personas you create.</a:t>
            </a:r>
            <a:endParaRPr>
              <a:solidFill>
                <a:srgbClr val="1C1A1A"/>
              </a:solidFill>
              <a:latin typeface="Roboto"/>
              <a:ea typeface="Roboto"/>
              <a:cs typeface="Roboto"/>
              <a:sym typeface="Roboto"/>
            </a:endParaRPr>
          </a:p>
          <a:p>
            <a:pPr indent="-304800" lvl="0" marL="457200" rtl="0" algn="l">
              <a:lnSpc>
                <a:spcPct val="115000"/>
              </a:lnSpc>
              <a:spcBef>
                <a:spcPts val="1100"/>
              </a:spcBef>
              <a:spcAft>
                <a:spcPts val="0"/>
              </a:spcAft>
              <a:buClr>
                <a:srgbClr val="2F5496"/>
              </a:buClr>
              <a:buSzPts val="1200"/>
              <a:buFont typeface="Roboto"/>
              <a:buChar char="●"/>
            </a:pPr>
            <a:r>
              <a:rPr i="1" lang="en-US" sz="1400">
                <a:solidFill>
                  <a:srgbClr val="2F5496"/>
                </a:solidFill>
                <a:latin typeface="Arial"/>
                <a:ea typeface="Arial"/>
                <a:cs typeface="Arial"/>
                <a:sym typeface="Arial"/>
              </a:rPr>
              <a:t>Demographic details</a:t>
            </a:r>
            <a:endParaRPr i="1" sz="1400">
              <a:solidFill>
                <a:srgbClr val="2F5496"/>
              </a:solidFill>
              <a:latin typeface="Arial"/>
              <a:ea typeface="Arial"/>
              <a:cs typeface="Arial"/>
              <a:sym typeface="Arial"/>
            </a:endParaRPr>
          </a:p>
          <a:p>
            <a:pPr indent="0" lvl="0" marL="381000" rtl="0" algn="just">
              <a:lnSpc>
                <a:spcPct val="115000"/>
              </a:lnSpc>
              <a:spcBef>
                <a:spcPts val="4600"/>
              </a:spcBef>
              <a:spcAft>
                <a:spcPts val="0"/>
              </a:spcAft>
              <a:buClr>
                <a:schemeClr val="dk1"/>
              </a:buClr>
              <a:buSzPts val="1100"/>
              <a:buFont typeface="Arial"/>
              <a:buNone/>
            </a:pPr>
            <a:r>
              <a:rPr lang="en-US">
                <a:solidFill>
                  <a:srgbClr val="1C1A1A"/>
                </a:solidFill>
                <a:latin typeface="Roboto"/>
                <a:ea typeface="Roboto"/>
                <a:cs typeface="Roboto"/>
                <a:sym typeface="Roboto"/>
              </a:rPr>
              <a:t>This includes the age (can be the median age if coming from an age range), financial status, marital status, family system (descriptions such as single child, divorced parents, has three kids, etc.), career path (businessman, lawyer, engineer, secretary, etc.)</a:t>
            </a:r>
            <a:endParaRPr>
              <a:solidFill>
                <a:srgbClr val="1C1A1A"/>
              </a:solidFill>
              <a:latin typeface="Roboto"/>
              <a:ea typeface="Roboto"/>
              <a:cs typeface="Roboto"/>
              <a:sym typeface="Roboto"/>
            </a:endParaRPr>
          </a:p>
          <a:p>
            <a:pPr indent="-304800" lvl="0" marL="457200" rtl="0" algn="l">
              <a:lnSpc>
                <a:spcPct val="115000"/>
              </a:lnSpc>
              <a:spcBef>
                <a:spcPts val="1100"/>
              </a:spcBef>
              <a:spcAft>
                <a:spcPts val="0"/>
              </a:spcAft>
              <a:buClr>
                <a:srgbClr val="2F5496"/>
              </a:buClr>
              <a:buSzPts val="1200"/>
              <a:buFont typeface="Roboto"/>
              <a:buChar char="●"/>
            </a:pPr>
            <a:r>
              <a:rPr i="1" lang="en-US" sz="1400">
                <a:solidFill>
                  <a:srgbClr val="2F5496"/>
                </a:solidFill>
                <a:latin typeface="Arial"/>
                <a:ea typeface="Arial"/>
                <a:cs typeface="Arial"/>
                <a:sym typeface="Arial"/>
              </a:rPr>
              <a:t>Interests </a:t>
            </a:r>
            <a:endParaRPr i="1" sz="1400">
              <a:solidFill>
                <a:srgbClr val="2F5496"/>
              </a:solidFill>
              <a:latin typeface="Arial"/>
              <a:ea typeface="Arial"/>
              <a:cs typeface="Arial"/>
              <a:sym typeface="Arial"/>
            </a:endParaRPr>
          </a:p>
          <a:p>
            <a:pPr indent="0" lvl="0" marL="381000" rtl="0" algn="just">
              <a:lnSpc>
                <a:spcPct val="115000"/>
              </a:lnSpc>
              <a:spcBef>
                <a:spcPts val="4600"/>
              </a:spcBef>
              <a:spcAft>
                <a:spcPts val="0"/>
              </a:spcAft>
              <a:buClr>
                <a:schemeClr val="dk1"/>
              </a:buClr>
              <a:buSzPts val="1100"/>
              <a:buFont typeface="Arial"/>
              <a:buNone/>
            </a:pPr>
            <a:r>
              <a:rPr lang="en-US">
                <a:solidFill>
                  <a:srgbClr val="1C1A1A"/>
                </a:solidFill>
                <a:latin typeface="Roboto"/>
                <a:ea typeface="Roboto"/>
                <a:cs typeface="Roboto"/>
                <a:sym typeface="Roboto"/>
              </a:rPr>
              <a:t>Since we consider the target persona as an actual person, he or she must have interests, hobbies, and other matters that captivates his attention and takes up his time. It is important to take note of this, even if you think these interests are not related to the product or service you are trying to promote. </a:t>
            </a:r>
            <a:endParaRPr>
              <a:solidFill>
                <a:srgbClr val="1C1A1A"/>
              </a:solidFill>
              <a:latin typeface="Roboto"/>
              <a:ea typeface="Roboto"/>
              <a:cs typeface="Roboto"/>
              <a:sym typeface="Roboto"/>
            </a:endParaRPr>
          </a:p>
          <a:p>
            <a:pPr indent="-304800" lvl="0" marL="457200" rtl="0" algn="l">
              <a:lnSpc>
                <a:spcPct val="115000"/>
              </a:lnSpc>
              <a:spcBef>
                <a:spcPts val="1100"/>
              </a:spcBef>
              <a:spcAft>
                <a:spcPts val="0"/>
              </a:spcAft>
              <a:buClr>
                <a:srgbClr val="2F5496"/>
              </a:buClr>
              <a:buSzPts val="1200"/>
              <a:buFont typeface="Roboto"/>
              <a:buChar char="●"/>
            </a:pPr>
            <a:r>
              <a:rPr i="1" lang="en-US" sz="1400">
                <a:solidFill>
                  <a:srgbClr val="2F5496"/>
                </a:solidFill>
                <a:latin typeface="Arial"/>
                <a:ea typeface="Arial"/>
                <a:cs typeface="Arial"/>
                <a:sym typeface="Arial"/>
              </a:rPr>
              <a:t>Behavioral traits </a:t>
            </a:r>
            <a:endParaRPr i="1" sz="1400">
              <a:solidFill>
                <a:srgbClr val="2F5496"/>
              </a:solidFill>
              <a:latin typeface="Arial"/>
              <a:ea typeface="Arial"/>
              <a:cs typeface="Arial"/>
              <a:sym typeface="Arial"/>
            </a:endParaRPr>
          </a:p>
          <a:p>
            <a:pPr indent="0" lvl="0" marL="381000" rtl="0" algn="just">
              <a:lnSpc>
                <a:spcPct val="115000"/>
              </a:lnSpc>
              <a:spcBef>
                <a:spcPts val="4600"/>
              </a:spcBef>
              <a:spcAft>
                <a:spcPts val="0"/>
              </a:spcAft>
              <a:buClr>
                <a:schemeClr val="dk1"/>
              </a:buClr>
              <a:buSzPts val="1100"/>
              <a:buFont typeface="Arial"/>
              <a:buNone/>
            </a:pPr>
            <a:r>
              <a:rPr lang="en-US">
                <a:solidFill>
                  <a:srgbClr val="1C1A1A"/>
                </a:solidFill>
                <a:latin typeface="Roboto"/>
                <a:ea typeface="Roboto"/>
                <a:cs typeface="Roboto"/>
                <a:sym typeface="Roboto"/>
              </a:rPr>
              <a:t>These are certain actions and reactions that your target audience undergo when faced with specific circumstances. These are behaviors that can help you predict and influence what your audience will do next when faced with a situation. This includes their business decisions and buying behaviors.</a:t>
            </a:r>
            <a:endParaRPr>
              <a:solidFill>
                <a:srgbClr val="1C1A1A"/>
              </a:solidFill>
              <a:latin typeface="Roboto"/>
              <a:ea typeface="Roboto"/>
              <a:cs typeface="Roboto"/>
              <a:sym typeface="Roboto"/>
            </a:endParaRPr>
          </a:p>
          <a:p>
            <a:pPr indent="-304800" lvl="0" marL="457200" rtl="0" algn="l">
              <a:lnSpc>
                <a:spcPct val="115000"/>
              </a:lnSpc>
              <a:spcBef>
                <a:spcPts val="1100"/>
              </a:spcBef>
              <a:spcAft>
                <a:spcPts val="0"/>
              </a:spcAft>
              <a:buClr>
                <a:srgbClr val="2F5496"/>
              </a:buClr>
              <a:buSzPts val="1200"/>
              <a:buFont typeface="Roboto"/>
              <a:buChar char="●"/>
            </a:pPr>
            <a:r>
              <a:rPr i="1" lang="en-US" sz="1400">
                <a:solidFill>
                  <a:srgbClr val="2F5496"/>
                </a:solidFill>
                <a:latin typeface="Arial"/>
                <a:ea typeface="Arial"/>
                <a:cs typeface="Arial"/>
                <a:sym typeface="Arial"/>
              </a:rPr>
              <a:t>Goals and motivations</a:t>
            </a:r>
            <a:endParaRPr i="1" sz="1400">
              <a:solidFill>
                <a:srgbClr val="2F5496"/>
              </a:solidFill>
              <a:latin typeface="Arial"/>
              <a:ea typeface="Arial"/>
              <a:cs typeface="Arial"/>
              <a:sym typeface="Arial"/>
            </a:endParaRPr>
          </a:p>
          <a:p>
            <a:pPr indent="0" lvl="0" marL="381000" rtl="0" algn="just">
              <a:lnSpc>
                <a:spcPct val="115000"/>
              </a:lnSpc>
              <a:spcBef>
                <a:spcPts val="4600"/>
              </a:spcBef>
              <a:spcAft>
                <a:spcPts val="0"/>
              </a:spcAft>
              <a:buClr>
                <a:schemeClr val="dk1"/>
              </a:buClr>
              <a:buSzPts val="1100"/>
              <a:buFont typeface="Arial"/>
              <a:buNone/>
            </a:pPr>
            <a:r>
              <a:rPr lang="en-US">
                <a:solidFill>
                  <a:srgbClr val="1C1A1A"/>
                </a:solidFill>
                <a:latin typeface="Roboto"/>
                <a:ea typeface="Roboto"/>
                <a:cs typeface="Roboto"/>
                <a:sym typeface="Roboto"/>
              </a:rPr>
              <a:t>This includes both short and long term goals. What do they intend to achieve in this lifetime? Does he or she hope to build a home, buy a vehicle, a boat, or a second house? What are his dreams? Does he hope to get promoted in his job?</a:t>
            </a:r>
            <a:endParaRPr>
              <a:solidFill>
                <a:srgbClr val="1C1A1A"/>
              </a:solidFill>
              <a:latin typeface="Roboto"/>
              <a:ea typeface="Roboto"/>
              <a:cs typeface="Roboto"/>
              <a:sym typeface="Roboto"/>
            </a:endParaRPr>
          </a:p>
          <a:p>
            <a:pPr indent="-304800" lvl="0" marL="457200" rtl="0" algn="l">
              <a:lnSpc>
                <a:spcPct val="115000"/>
              </a:lnSpc>
              <a:spcBef>
                <a:spcPts val="1100"/>
              </a:spcBef>
              <a:spcAft>
                <a:spcPts val="0"/>
              </a:spcAft>
              <a:buClr>
                <a:srgbClr val="2F5496"/>
              </a:buClr>
              <a:buSzPts val="1200"/>
              <a:buFont typeface="Roboto"/>
              <a:buChar char="●"/>
            </a:pPr>
            <a:r>
              <a:rPr i="1" lang="en-US" sz="1400">
                <a:solidFill>
                  <a:srgbClr val="2F5496"/>
                </a:solidFill>
                <a:latin typeface="Arial"/>
                <a:ea typeface="Arial"/>
                <a:cs typeface="Arial"/>
                <a:sym typeface="Arial"/>
              </a:rPr>
              <a:t>Pain Points</a:t>
            </a:r>
            <a:endParaRPr i="1" sz="1400">
              <a:solidFill>
                <a:srgbClr val="2F5496"/>
              </a:solidFill>
              <a:latin typeface="Arial"/>
              <a:ea typeface="Arial"/>
              <a:cs typeface="Arial"/>
              <a:sym typeface="Arial"/>
            </a:endParaRPr>
          </a:p>
          <a:p>
            <a:pPr indent="0" lvl="0" marL="381000" rtl="0" algn="just">
              <a:lnSpc>
                <a:spcPct val="115000"/>
              </a:lnSpc>
              <a:spcBef>
                <a:spcPts val="4600"/>
              </a:spcBef>
              <a:spcAft>
                <a:spcPts val="0"/>
              </a:spcAft>
              <a:buClr>
                <a:schemeClr val="dk1"/>
              </a:buClr>
              <a:buSzPts val="1100"/>
              <a:buFont typeface="Arial"/>
              <a:buNone/>
            </a:pPr>
            <a:r>
              <a:rPr lang="en-US">
                <a:solidFill>
                  <a:srgbClr val="1C1A1A"/>
                </a:solidFill>
                <a:latin typeface="Roboto"/>
                <a:ea typeface="Roboto"/>
                <a:cs typeface="Roboto"/>
                <a:sym typeface="Roboto"/>
              </a:rPr>
              <a:t>What are your customers’ issues? What problems do they encounter on a day to day basis? What are their long-term concerns? Your audiences’ </a:t>
            </a:r>
            <a:r>
              <a:rPr lang="en-US" u="sng">
                <a:solidFill>
                  <a:srgbClr val="23229E"/>
                </a:solidFill>
                <a:latin typeface="Roboto"/>
                <a:ea typeface="Roboto"/>
                <a:cs typeface="Roboto"/>
                <a:sym typeface="Roboto"/>
                <a:hlinkClick r:id="rId2">
                  <a:extLst>
                    <a:ext uri="{A12FA001-AC4F-418D-AE19-62706E023703}">
                      <ahyp:hlinkClr val="tx"/>
                    </a:ext>
                  </a:extLst>
                </a:hlinkClick>
              </a:rPr>
              <a:t>pain points</a:t>
            </a:r>
            <a:r>
              <a:rPr lang="en-US">
                <a:solidFill>
                  <a:srgbClr val="1C1A1A"/>
                </a:solidFill>
                <a:latin typeface="Roboto"/>
                <a:ea typeface="Roboto"/>
                <a:cs typeface="Roboto"/>
                <a:sym typeface="Roboto"/>
              </a:rPr>
              <a:t> are what drives them to either avoid or indulge in certain things. These are very useful in finding the right angle when trying to attract your audience. </a:t>
            </a:r>
            <a:endParaRPr>
              <a:solidFill>
                <a:srgbClr val="1C1A1A"/>
              </a:solidFill>
              <a:latin typeface="Roboto"/>
              <a:ea typeface="Roboto"/>
              <a:cs typeface="Roboto"/>
              <a:sym typeface="Roboto"/>
            </a:endParaRPr>
          </a:p>
          <a:p>
            <a:pPr indent="-304800" lvl="0" marL="457200" rtl="0" algn="l">
              <a:lnSpc>
                <a:spcPct val="115000"/>
              </a:lnSpc>
              <a:spcBef>
                <a:spcPts val="1100"/>
              </a:spcBef>
              <a:spcAft>
                <a:spcPts val="0"/>
              </a:spcAft>
              <a:buClr>
                <a:srgbClr val="2F5496"/>
              </a:buClr>
              <a:buSzPts val="1200"/>
              <a:buFont typeface="Roboto"/>
              <a:buChar char="●"/>
            </a:pPr>
            <a:r>
              <a:rPr i="1" lang="en-US" sz="1400">
                <a:solidFill>
                  <a:srgbClr val="2F5496"/>
                </a:solidFill>
                <a:latin typeface="Arial"/>
                <a:ea typeface="Arial"/>
                <a:cs typeface="Arial"/>
                <a:sym typeface="Arial"/>
              </a:rPr>
              <a:t>Day to Day Activities and Sources of Information</a:t>
            </a:r>
            <a:endParaRPr i="1" sz="1400">
              <a:solidFill>
                <a:srgbClr val="2F5496"/>
              </a:solidFill>
              <a:latin typeface="Arial"/>
              <a:ea typeface="Arial"/>
              <a:cs typeface="Arial"/>
              <a:sym typeface="Arial"/>
            </a:endParaRPr>
          </a:p>
          <a:p>
            <a:pPr indent="0" lvl="0" marL="381000" rtl="0" algn="just">
              <a:lnSpc>
                <a:spcPct val="115000"/>
              </a:lnSpc>
              <a:spcBef>
                <a:spcPts val="4600"/>
              </a:spcBef>
              <a:spcAft>
                <a:spcPts val="0"/>
              </a:spcAft>
              <a:buClr>
                <a:schemeClr val="dk1"/>
              </a:buClr>
              <a:buSzPts val="1100"/>
              <a:buFont typeface="Arial"/>
              <a:buNone/>
            </a:pPr>
            <a:r>
              <a:rPr lang="en-US">
                <a:solidFill>
                  <a:srgbClr val="444444"/>
                </a:solidFill>
                <a:latin typeface="Roboto"/>
                <a:ea typeface="Roboto"/>
                <a:cs typeface="Roboto"/>
                <a:sym typeface="Roboto"/>
              </a:rPr>
              <a:t>This is actually not a requirement, but is a good way to help you grasp how your target customer thinks and reacts. It also help you evaluate their routine, therefore, allowing you to determine the best way to interrupt in a positive manner.</a:t>
            </a:r>
            <a:endParaRPr>
              <a:solidFill>
                <a:srgbClr val="444444"/>
              </a:solidFill>
              <a:latin typeface="Roboto"/>
              <a:ea typeface="Roboto"/>
              <a:cs typeface="Roboto"/>
              <a:sym typeface="Roboto"/>
            </a:endParaRPr>
          </a:p>
          <a:p>
            <a:pPr indent="-304800" lvl="0" marL="457200" rtl="0" algn="l">
              <a:lnSpc>
                <a:spcPct val="115000"/>
              </a:lnSpc>
              <a:spcBef>
                <a:spcPts val="1100"/>
              </a:spcBef>
              <a:spcAft>
                <a:spcPts val="0"/>
              </a:spcAft>
              <a:buClr>
                <a:srgbClr val="2F5496"/>
              </a:buClr>
              <a:buSzPts val="1200"/>
              <a:buFont typeface="Roboto"/>
              <a:buChar char="●"/>
            </a:pPr>
            <a:r>
              <a:rPr i="1" lang="en-US" sz="1400">
                <a:solidFill>
                  <a:srgbClr val="2F5496"/>
                </a:solidFill>
                <a:latin typeface="Arial"/>
                <a:ea typeface="Arial"/>
                <a:cs typeface="Arial"/>
                <a:sym typeface="Arial"/>
              </a:rPr>
              <a:t>A Face</a:t>
            </a:r>
            <a:endParaRPr i="1" sz="1400">
              <a:solidFill>
                <a:srgbClr val="2F5496"/>
              </a:solidFill>
              <a:latin typeface="Arial"/>
              <a:ea typeface="Arial"/>
              <a:cs typeface="Arial"/>
              <a:sym typeface="Arial"/>
            </a:endParaRPr>
          </a:p>
          <a:p>
            <a:pPr indent="0" lvl="0" marL="381000" rtl="0" algn="just">
              <a:lnSpc>
                <a:spcPct val="115000"/>
              </a:lnSpc>
              <a:spcBef>
                <a:spcPts val="4600"/>
              </a:spcBef>
              <a:spcAft>
                <a:spcPts val="0"/>
              </a:spcAft>
              <a:buClr>
                <a:schemeClr val="dk1"/>
              </a:buClr>
              <a:buSzPts val="1100"/>
              <a:buFont typeface="Arial"/>
              <a:buNone/>
            </a:pPr>
            <a:r>
              <a:rPr lang="en-US">
                <a:solidFill>
                  <a:srgbClr val="1C1A1A"/>
                </a:solidFill>
                <a:latin typeface="Roboto"/>
                <a:ea typeface="Roboto"/>
                <a:cs typeface="Roboto"/>
                <a:sym typeface="Roboto"/>
              </a:rPr>
              <a:t>To make your buyer persona more realistic, you could give them a face using stock photography. You could also create cardboard cutouts of your target persona to give them a real presence within your office. </a:t>
            </a:r>
            <a:endParaRPr>
              <a:solidFill>
                <a:srgbClr val="1C1A1A"/>
              </a:solidFill>
              <a:latin typeface="Roboto"/>
              <a:ea typeface="Roboto"/>
              <a:cs typeface="Roboto"/>
              <a:sym typeface="Roboto"/>
            </a:endParaRPr>
          </a:p>
          <a:p>
            <a:pPr indent="0" lvl="0" marL="381000" rtl="0" algn="just">
              <a:lnSpc>
                <a:spcPct val="115000"/>
              </a:lnSpc>
              <a:spcBef>
                <a:spcPts val="1100"/>
              </a:spcBef>
              <a:spcAft>
                <a:spcPts val="0"/>
              </a:spcAft>
              <a:buClr>
                <a:schemeClr val="dk1"/>
              </a:buClr>
              <a:buSzPts val="1100"/>
              <a:buFont typeface="Arial"/>
              <a:buNone/>
            </a:pPr>
            <a:r>
              <a:rPr lang="en-US">
                <a:solidFill>
                  <a:srgbClr val="1C1A1A"/>
                </a:solidFill>
                <a:latin typeface="Roboto"/>
                <a:ea typeface="Roboto"/>
                <a:cs typeface="Roboto"/>
                <a:sym typeface="Roboto"/>
              </a:rPr>
              <a:t>The whole point is to address this model customer as a real person to allow you to craft marketing messages directed specifically to them, and guide everything starting from product development, to the voice of your brand, to the advertising channels you use. </a:t>
            </a:r>
            <a:endParaRPr>
              <a:solidFill>
                <a:srgbClr val="1C1A1A"/>
              </a:solidFill>
              <a:latin typeface="Roboto"/>
              <a:ea typeface="Roboto"/>
              <a:cs typeface="Roboto"/>
              <a:sym typeface="Roboto"/>
            </a:endParaRPr>
          </a:p>
          <a:p>
            <a:pPr indent="0" lvl="0" marL="0" rtl="0" algn="l">
              <a:spcBef>
                <a:spcPts val="1100"/>
              </a:spcBef>
              <a:spcAft>
                <a:spcPts val="0"/>
              </a:spcAft>
              <a:buNone/>
            </a:pPr>
            <a:r>
              <a:t/>
            </a:r>
            <a:endParaRPr/>
          </a:p>
        </p:txBody>
      </p:sp>
      <p:sp>
        <p:nvSpPr>
          <p:cNvPr id="103" name="Google Shape;10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jpg"/><Relationship Id="rId4" Type="http://schemas.openxmlformats.org/officeDocument/2006/relationships/image" Target="../media/image5.jp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12" name="Shape 12"/>
        <p:cNvGrpSpPr/>
        <p:nvPr/>
      </p:nvGrpSpPr>
      <p:grpSpPr>
        <a:xfrm>
          <a:off x="0" y="0"/>
          <a:ext cx="0" cy="0"/>
          <a:chOff x="0" y="0"/>
          <a:chExt cx="0" cy="0"/>
        </a:xfrm>
      </p:grpSpPr>
      <p:pic>
        <p:nvPicPr>
          <p:cNvPr id="13" name="Google Shape;13;p11"/>
          <p:cNvPicPr preferRelativeResize="0"/>
          <p:nvPr/>
        </p:nvPicPr>
        <p:blipFill rotWithShape="1">
          <a:blip r:embed="rId2">
            <a:alphaModFix/>
          </a:blip>
          <a:srcRect b="0" l="0" r="0" t="0"/>
          <a:stretch/>
        </p:blipFill>
        <p:spPr>
          <a:xfrm>
            <a:off x="184732" y="174457"/>
            <a:ext cx="1532327" cy="1532327"/>
          </a:xfrm>
          <a:prstGeom prst="rect">
            <a:avLst/>
          </a:prstGeom>
          <a:noFill/>
          <a:ln>
            <a:noFill/>
          </a:ln>
        </p:spPr>
      </p:pic>
      <p:sp>
        <p:nvSpPr>
          <p:cNvPr id="14" name="Google Shape;14;p11"/>
          <p:cNvSpPr txBox="1"/>
          <p:nvPr>
            <p:ph type="ctrTitle"/>
          </p:nvPr>
        </p:nvSpPr>
        <p:spPr>
          <a:xfrm>
            <a:off x="2408464" y="4021208"/>
            <a:ext cx="7102928" cy="89495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2800"/>
              <a:buFont typeface="Ubuntu"/>
              <a:buNone/>
              <a:defRPr b="1" sz="2800">
                <a:solidFill>
                  <a:schemeClr val="accent3"/>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11"/>
          <p:cNvSpPr txBox="1"/>
          <p:nvPr>
            <p:ph idx="1" type="subTitle"/>
          </p:nvPr>
        </p:nvSpPr>
        <p:spPr>
          <a:xfrm>
            <a:off x="2408464" y="5073227"/>
            <a:ext cx="7102928" cy="74949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1000"/>
              </a:spcBef>
              <a:spcAft>
                <a:spcPts val="0"/>
              </a:spcAft>
              <a:buClr>
                <a:schemeClr val="dk1"/>
              </a:buClr>
              <a:buSzPts val="1800"/>
              <a:buNone/>
              <a:defRPr sz="1800">
                <a:solidFill>
                  <a:schemeClr val="dk1"/>
                </a:solidFill>
                <a:latin typeface="Ubuntu Light"/>
                <a:ea typeface="Ubuntu Light"/>
                <a:cs typeface="Ubuntu Light"/>
                <a:sym typeface="Ubuntu Ligh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11"/>
          <p:cNvSpPr/>
          <p:nvPr/>
        </p:nvSpPr>
        <p:spPr>
          <a:xfrm>
            <a:off x="1" y="43934"/>
            <a:ext cx="184731" cy="36933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Ubuntu Light"/>
              <a:ea typeface="Ubuntu Light"/>
              <a:cs typeface="Ubuntu Light"/>
              <a:sym typeface="Ubuntu Light"/>
            </a:endParaRPr>
          </a:p>
        </p:txBody>
      </p:sp>
      <p:sp>
        <p:nvSpPr>
          <p:cNvPr id="17" name="Google Shape;17;p11"/>
          <p:cNvSpPr txBox="1"/>
          <p:nvPr/>
        </p:nvSpPr>
        <p:spPr>
          <a:xfrm>
            <a:off x="4217534" y="6008353"/>
            <a:ext cx="5191125" cy="638175"/>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US" sz="800">
                <a:solidFill>
                  <a:srgbClr val="6A7486"/>
                </a:solidFill>
                <a:latin typeface="Ubuntu Light"/>
                <a:ea typeface="Ubuntu Light"/>
                <a:cs typeface="Ubuntu Light"/>
                <a:sym typeface="Ubuntu Light"/>
              </a:rPr>
              <a:t>This project has been funded with support from the European Commission. This publication reflects the views only of the author, and the Commission cannot be held responsible for any use which may be made of the information contained therein. </a:t>
            </a:r>
            <a:br>
              <a:rPr lang="en-US" sz="800">
                <a:solidFill>
                  <a:srgbClr val="6A7486"/>
                </a:solidFill>
                <a:latin typeface="Ubuntu Light"/>
                <a:ea typeface="Ubuntu Light"/>
                <a:cs typeface="Ubuntu Light"/>
                <a:sym typeface="Ubuntu Light"/>
              </a:rPr>
            </a:br>
            <a:r>
              <a:rPr lang="en-US" sz="800">
                <a:solidFill>
                  <a:srgbClr val="6A7486"/>
                </a:solidFill>
                <a:latin typeface="Ubuntu Light"/>
                <a:ea typeface="Ubuntu Light"/>
                <a:cs typeface="Ubuntu Light"/>
                <a:sym typeface="Ubuntu Light"/>
              </a:rPr>
              <a:t>Project Number: 2020-1-CY01-KA204-065949</a:t>
            </a:r>
            <a:endParaRPr sz="1200">
              <a:solidFill>
                <a:srgbClr val="6A7486"/>
              </a:solidFill>
              <a:latin typeface="Ubuntu Light"/>
              <a:ea typeface="Ubuntu Light"/>
              <a:cs typeface="Ubuntu Light"/>
              <a:sym typeface="Ubuntu Light"/>
            </a:endParaRPr>
          </a:p>
        </p:txBody>
      </p:sp>
      <p:pic>
        <p:nvPicPr>
          <p:cNvPr descr="er_logo" id="18" name="Google Shape;18;p11"/>
          <p:cNvPicPr preferRelativeResize="0"/>
          <p:nvPr/>
        </p:nvPicPr>
        <p:blipFill rotWithShape="1">
          <a:blip r:embed="rId3">
            <a:alphaModFix/>
          </a:blip>
          <a:srcRect b="0" l="0" r="0" t="0"/>
          <a:stretch/>
        </p:blipFill>
        <p:spPr>
          <a:xfrm>
            <a:off x="2522084" y="5979778"/>
            <a:ext cx="1476375" cy="419735"/>
          </a:xfrm>
          <a:prstGeom prst="rect">
            <a:avLst/>
          </a:prstGeom>
          <a:noFill/>
          <a:ln>
            <a:noFill/>
          </a:ln>
        </p:spPr>
      </p:pic>
      <p:pic>
        <p:nvPicPr>
          <p:cNvPr id="19" name="Google Shape;19;p11"/>
          <p:cNvPicPr preferRelativeResize="0"/>
          <p:nvPr/>
        </p:nvPicPr>
        <p:blipFill rotWithShape="1">
          <a:blip r:embed="rId4">
            <a:alphaModFix/>
          </a:blip>
          <a:srcRect b="0" l="0" r="0" t="0"/>
          <a:stretch/>
        </p:blipFill>
        <p:spPr>
          <a:xfrm>
            <a:off x="2569709" y="6398243"/>
            <a:ext cx="1356360" cy="200025"/>
          </a:xfrm>
          <a:prstGeom prst="rect">
            <a:avLst/>
          </a:prstGeom>
          <a:noFill/>
          <a:ln>
            <a:noFill/>
          </a:ln>
        </p:spPr>
      </p:pic>
      <p:pic>
        <p:nvPicPr>
          <p:cNvPr id="20" name="Google Shape;20;p11"/>
          <p:cNvPicPr preferRelativeResize="0"/>
          <p:nvPr/>
        </p:nvPicPr>
        <p:blipFill rotWithShape="1">
          <a:blip r:embed="rId5">
            <a:alphaModFix/>
          </a:blip>
          <a:srcRect b="0" l="0" r="0" t="0"/>
          <a:stretch/>
        </p:blipFill>
        <p:spPr>
          <a:xfrm>
            <a:off x="2701333" y="43934"/>
            <a:ext cx="6517189" cy="436511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Quote - 2col">
  <p:cSld name="Title Content Quote - 2col">
    <p:spTree>
      <p:nvGrpSpPr>
        <p:cNvPr id="60" name="Shape 60"/>
        <p:cNvGrpSpPr/>
        <p:nvPr/>
      </p:nvGrpSpPr>
      <p:grpSpPr>
        <a:xfrm>
          <a:off x="0" y="0"/>
          <a:ext cx="0" cy="0"/>
          <a:chOff x="0" y="0"/>
          <a:chExt cx="0" cy="0"/>
        </a:xfrm>
      </p:grpSpPr>
      <p:sp>
        <p:nvSpPr>
          <p:cNvPr id="61" name="Google Shape;61;p18"/>
          <p:cNvSpPr txBox="1"/>
          <p:nvPr>
            <p:ph type="title"/>
          </p:nvPr>
        </p:nvSpPr>
        <p:spPr>
          <a:xfrm>
            <a:off x="185407" y="0"/>
            <a:ext cx="11779472" cy="741656"/>
          </a:xfrm>
          <a:prstGeom prst="rect">
            <a:avLst/>
          </a:prstGeom>
          <a:noFill/>
          <a:ln>
            <a:noFill/>
          </a:ln>
        </p:spPr>
        <p:txBody>
          <a:bodyPr anchorCtr="0" anchor="ctr" bIns="45700" lIns="144000" spcFirstLastPara="1" rIns="91425" wrap="square" tIns="4570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8"/>
          <p:cNvSpPr txBox="1"/>
          <p:nvPr>
            <p:ph idx="1" type="body"/>
          </p:nvPr>
        </p:nvSpPr>
        <p:spPr>
          <a:xfrm>
            <a:off x="185406" y="917801"/>
            <a:ext cx="5790593" cy="5040000"/>
          </a:xfrm>
          <a:prstGeom prst="rect">
            <a:avLst/>
          </a:prstGeom>
          <a:noFill/>
          <a:ln>
            <a:noFill/>
          </a:ln>
        </p:spPr>
        <p:txBody>
          <a:bodyPr anchorCtr="0" anchor="t" bIns="45700" lIns="144000" spcFirstLastPara="1" rIns="91425" wrap="square" tIns="45700">
            <a:noAutofit/>
          </a:bodyPr>
          <a:lstStyle>
            <a:lvl1pPr indent="-228600" lvl="0" marL="457200" marR="0" rtl="0" algn="just">
              <a:lnSpc>
                <a:spcPct val="90000"/>
              </a:lnSpc>
              <a:spcBef>
                <a:spcPts val="1000"/>
              </a:spcBef>
              <a:spcAft>
                <a:spcPts val="0"/>
              </a:spcAft>
              <a:buClr>
                <a:srgbClr val="7F7F7F"/>
              </a:buClr>
              <a:buSzPts val="1400"/>
              <a:buFont typeface="Arial"/>
              <a:buNone/>
              <a:defRPr b="0" i="0" sz="1400" u="none" cap="none" strike="noStrike">
                <a:solidFill>
                  <a:srgbClr val="7F7F7F"/>
                </a:solidFill>
                <a:latin typeface="Ubuntu Light"/>
                <a:ea typeface="Ubuntu Light"/>
                <a:cs typeface="Ubuntu Light"/>
                <a:sym typeface="Ubuntu Light"/>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63" name="Google Shape;63;p18"/>
          <p:cNvSpPr txBox="1"/>
          <p:nvPr>
            <p:ph idx="2" type="body"/>
          </p:nvPr>
        </p:nvSpPr>
        <p:spPr>
          <a:xfrm>
            <a:off x="6180206" y="917800"/>
            <a:ext cx="5790593" cy="3733402"/>
          </a:xfrm>
          <a:prstGeom prst="rect">
            <a:avLst/>
          </a:prstGeom>
          <a:noFill/>
          <a:ln>
            <a:noFill/>
          </a:ln>
        </p:spPr>
        <p:txBody>
          <a:bodyPr anchorCtr="0" anchor="t" bIns="45700" lIns="144000" spcFirstLastPara="1" rIns="91425" wrap="square" tIns="45700">
            <a:noAutofit/>
          </a:bodyPr>
          <a:lstStyle>
            <a:lvl1pPr indent="-228600" lvl="0" marL="457200" marR="0" rtl="0" algn="just">
              <a:lnSpc>
                <a:spcPct val="90000"/>
              </a:lnSpc>
              <a:spcBef>
                <a:spcPts val="1000"/>
              </a:spcBef>
              <a:spcAft>
                <a:spcPts val="0"/>
              </a:spcAft>
              <a:buClr>
                <a:srgbClr val="7F7F7F"/>
              </a:buClr>
              <a:buSzPts val="1400"/>
              <a:buFont typeface="Arial"/>
              <a:buNone/>
              <a:defRPr b="0" i="0" sz="1400" u="none" cap="none" strike="noStrike">
                <a:solidFill>
                  <a:srgbClr val="7F7F7F"/>
                </a:solidFill>
                <a:latin typeface="Ubuntu Light"/>
                <a:ea typeface="Ubuntu Light"/>
                <a:cs typeface="Ubuntu Light"/>
                <a:sym typeface="Ubuntu Light"/>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64" name="Google Shape;64;p18"/>
          <p:cNvSpPr txBox="1"/>
          <p:nvPr>
            <p:ph idx="3" type="body"/>
          </p:nvPr>
        </p:nvSpPr>
        <p:spPr>
          <a:xfrm>
            <a:off x="6191091" y="4765500"/>
            <a:ext cx="5761236" cy="1192302"/>
          </a:xfrm>
          <a:prstGeom prst="rect">
            <a:avLst/>
          </a:prstGeom>
          <a:noFill/>
          <a:ln cap="flat" cmpd="sng" w="12700">
            <a:solidFill>
              <a:schemeClr val="accent2"/>
            </a:solidFill>
            <a:prstDash val="solid"/>
            <a:round/>
            <a:headEnd len="sm" w="sm" type="none"/>
            <a:tailEnd len="sm" w="sm" type="none"/>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accent2"/>
              </a:buClr>
              <a:buSzPts val="1800"/>
              <a:buFont typeface="Arial"/>
              <a:buNone/>
              <a:defRPr b="0" i="1" sz="1800" u="none" cap="none" strike="noStrike">
                <a:solidFill>
                  <a:schemeClr val="accent2"/>
                </a:solidFill>
                <a:latin typeface="Ubuntu Light"/>
                <a:ea typeface="Ubuntu Light"/>
                <a:cs typeface="Ubuntu Light"/>
                <a:sym typeface="Ubuntu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Quote - 2col">
  <p:cSld name="Title Subtitle Content Quote - 2col">
    <p:spTree>
      <p:nvGrpSpPr>
        <p:cNvPr id="65" name="Shape 65"/>
        <p:cNvGrpSpPr/>
        <p:nvPr/>
      </p:nvGrpSpPr>
      <p:grpSpPr>
        <a:xfrm>
          <a:off x="0" y="0"/>
          <a:ext cx="0" cy="0"/>
          <a:chOff x="0" y="0"/>
          <a:chExt cx="0" cy="0"/>
        </a:xfrm>
      </p:grpSpPr>
      <p:sp>
        <p:nvSpPr>
          <p:cNvPr id="66" name="Google Shape;66;p19"/>
          <p:cNvSpPr txBox="1"/>
          <p:nvPr>
            <p:ph type="title"/>
          </p:nvPr>
        </p:nvSpPr>
        <p:spPr>
          <a:xfrm>
            <a:off x="185407" y="0"/>
            <a:ext cx="11779472" cy="741656"/>
          </a:xfrm>
          <a:prstGeom prst="rect">
            <a:avLst/>
          </a:prstGeom>
          <a:noFill/>
          <a:ln>
            <a:noFill/>
          </a:ln>
        </p:spPr>
        <p:txBody>
          <a:bodyPr anchorCtr="0" anchor="ctr" bIns="45700" lIns="144000" spcFirstLastPara="1" rIns="91425" wrap="square" tIns="4570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9"/>
          <p:cNvSpPr txBox="1"/>
          <p:nvPr>
            <p:ph idx="1" type="body"/>
          </p:nvPr>
        </p:nvSpPr>
        <p:spPr>
          <a:xfrm>
            <a:off x="185406" y="1548207"/>
            <a:ext cx="5790593" cy="4320000"/>
          </a:xfrm>
          <a:prstGeom prst="rect">
            <a:avLst/>
          </a:prstGeom>
          <a:noFill/>
          <a:ln>
            <a:noFill/>
          </a:ln>
        </p:spPr>
        <p:txBody>
          <a:bodyPr anchorCtr="0" anchor="t" bIns="45700" lIns="144000" spcFirstLastPara="1" rIns="91425" wrap="square" tIns="45700">
            <a:noAutofit/>
          </a:bodyPr>
          <a:lstStyle>
            <a:lvl1pPr indent="-228600" lvl="0" marL="457200" marR="0" rtl="0" algn="just">
              <a:lnSpc>
                <a:spcPct val="90000"/>
              </a:lnSpc>
              <a:spcBef>
                <a:spcPts val="1000"/>
              </a:spcBef>
              <a:spcAft>
                <a:spcPts val="0"/>
              </a:spcAft>
              <a:buClr>
                <a:srgbClr val="7F7F7F"/>
              </a:buClr>
              <a:buSzPts val="1400"/>
              <a:buFont typeface="Arial"/>
              <a:buNone/>
              <a:defRPr b="0" i="0" sz="1400" u="none" cap="none" strike="noStrike">
                <a:solidFill>
                  <a:srgbClr val="7F7F7F"/>
                </a:solidFill>
                <a:latin typeface="Ubuntu Light"/>
                <a:ea typeface="Ubuntu Light"/>
                <a:cs typeface="Ubuntu Light"/>
                <a:sym typeface="Ubuntu Light"/>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68" name="Google Shape;68;p19"/>
          <p:cNvSpPr txBox="1"/>
          <p:nvPr>
            <p:ph idx="2" type="body"/>
          </p:nvPr>
        </p:nvSpPr>
        <p:spPr>
          <a:xfrm>
            <a:off x="6180206" y="1548207"/>
            <a:ext cx="5790593" cy="3102996"/>
          </a:xfrm>
          <a:prstGeom prst="rect">
            <a:avLst/>
          </a:prstGeom>
          <a:noFill/>
          <a:ln>
            <a:noFill/>
          </a:ln>
        </p:spPr>
        <p:txBody>
          <a:bodyPr anchorCtr="0" anchor="t" bIns="45700" lIns="144000" spcFirstLastPara="1" rIns="91425" wrap="square" tIns="45700">
            <a:noAutofit/>
          </a:bodyPr>
          <a:lstStyle>
            <a:lvl1pPr indent="-228600" lvl="0" marL="457200" marR="0" rtl="0" algn="just">
              <a:lnSpc>
                <a:spcPct val="90000"/>
              </a:lnSpc>
              <a:spcBef>
                <a:spcPts val="1000"/>
              </a:spcBef>
              <a:spcAft>
                <a:spcPts val="0"/>
              </a:spcAft>
              <a:buClr>
                <a:srgbClr val="7F7F7F"/>
              </a:buClr>
              <a:buSzPts val="1400"/>
              <a:buFont typeface="Arial"/>
              <a:buNone/>
              <a:defRPr b="0" i="0" sz="1400" u="none" cap="none" strike="noStrike">
                <a:solidFill>
                  <a:srgbClr val="7F7F7F"/>
                </a:solidFill>
                <a:latin typeface="Ubuntu Light"/>
                <a:ea typeface="Ubuntu Light"/>
                <a:cs typeface="Ubuntu Light"/>
                <a:sym typeface="Ubuntu Light"/>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69" name="Google Shape;69;p19"/>
          <p:cNvSpPr txBox="1"/>
          <p:nvPr>
            <p:ph idx="3" type="body"/>
          </p:nvPr>
        </p:nvSpPr>
        <p:spPr>
          <a:xfrm>
            <a:off x="6191091" y="4765500"/>
            <a:ext cx="5761236" cy="1102708"/>
          </a:xfrm>
          <a:prstGeom prst="rect">
            <a:avLst/>
          </a:prstGeom>
          <a:noFill/>
          <a:ln cap="flat" cmpd="sng" w="12700">
            <a:solidFill>
              <a:schemeClr val="accent2"/>
            </a:solidFill>
            <a:prstDash val="solid"/>
            <a:round/>
            <a:headEnd len="sm" w="sm" type="none"/>
            <a:tailEnd len="sm" w="sm" type="none"/>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accent2"/>
              </a:buClr>
              <a:buSzPts val="1800"/>
              <a:buFont typeface="Arial"/>
              <a:buNone/>
              <a:defRPr b="0" i="1" sz="1800" u="none" cap="none" strike="noStrike">
                <a:solidFill>
                  <a:schemeClr val="accent2"/>
                </a:solidFill>
                <a:latin typeface="Ubuntu Light"/>
                <a:ea typeface="Ubuntu Light"/>
                <a:cs typeface="Ubuntu Light"/>
                <a:sym typeface="Ubuntu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70" name="Google Shape;70;p19"/>
          <p:cNvSpPr/>
          <p:nvPr/>
        </p:nvSpPr>
        <p:spPr>
          <a:xfrm>
            <a:off x="0" y="881063"/>
            <a:ext cx="12192000" cy="50919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Ubuntu"/>
              <a:ea typeface="Ubuntu"/>
              <a:cs typeface="Ubuntu"/>
              <a:sym typeface="Ubuntu"/>
            </a:endParaRPr>
          </a:p>
        </p:txBody>
      </p:sp>
      <p:sp>
        <p:nvSpPr>
          <p:cNvPr id="71" name="Google Shape;71;p19"/>
          <p:cNvSpPr txBox="1"/>
          <p:nvPr>
            <p:ph idx="4" type="body"/>
          </p:nvPr>
        </p:nvSpPr>
        <p:spPr>
          <a:xfrm>
            <a:off x="185407" y="876300"/>
            <a:ext cx="11779250" cy="504825"/>
          </a:xfrm>
          <a:prstGeom prst="rect">
            <a:avLst/>
          </a:prstGeom>
          <a:noFill/>
          <a:ln>
            <a:noFill/>
          </a:ln>
        </p:spPr>
        <p:txBody>
          <a:bodyPr anchorCtr="0" anchor="ctr" bIns="45700" lIns="144000" spcFirstLastPara="1" rIns="91425" wrap="square" tIns="45700">
            <a:noAutofit/>
          </a:bodyPr>
          <a:lstStyle>
            <a:lvl1pPr indent="-228600" lvl="0" marL="457200" marR="0" rtl="0" algn="just">
              <a:lnSpc>
                <a:spcPct val="90000"/>
              </a:lnSpc>
              <a:spcBef>
                <a:spcPts val="1000"/>
              </a:spcBef>
              <a:spcAft>
                <a:spcPts val="0"/>
              </a:spcAft>
              <a:buClr>
                <a:schemeClr val="lt1"/>
              </a:buClr>
              <a:buSzPts val="1800"/>
              <a:buFont typeface="Arial"/>
              <a:buNone/>
              <a:defRPr b="1" i="0" sz="1800" u="none" cap="none" strike="noStrike">
                <a:solidFill>
                  <a:schemeClr val="lt1"/>
                </a:solidFill>
                <a:latin typeface="Ubuntu"/>
                <a:ea typeface="Ubuntu"/>
                <a:cs typeface="Ubuntu"/>
                <a:sym typeface="Ubuntu"/>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Content - 2col">
  <p:cSld name="1_Title Subtitle Content - 2col">
    <p:spTree>
      <p:nvGrpSpPr>
        <p:cNvPr id="72" name="Shape 72"/>
        <p:cNvGrpSpPr/>
        <p:nvPr/>
      </p:nvGrpSpPr>
      <p:grpSpPr>
        <a:xfrm>
          <a:off x="0" y="0"/>
          <a:ext cx="0" cy="0"/>
          <a:chOff x="0" y="0"/>
          <a:chExt cx="0" cy="0"/>
        </a:xfrm>
      </p:grpSpPr>
      <p:sp>
        <p:nvSpPr>
          <p:cNvPr id="73" name="Google Shape;73;p21"/>
          <p:cNvSpPr txBox="1"/>
          <p:nvPr>
            <p:ph idx="1" type="body"/>
          </p:nvPr>
        </p:nvSpPr>
        <p:spPr>
          <a:xfrm>
            <a:off x="185406" y="1548207"/>
            <a:ext cx="5790593" cy="3094584"/>
          </a:xfrm>
          <a:prstGeom prst="rect">
            <a:avLst/>
          </a:prstGeom>
          <a:noFill/>
          <a:ln>
            <a:noFill/>
          </a:ln>
        </p:spPr>
        <p:txBody>
          <a:bodyPr anchorCtr="0" anchor="t" bIns="45700" lIns="144000" spcFirstLastPara="1" rIns="91425" wrap="square" tIns="45700">
            <a:noAutofit/>
          </a:bodyPr>
          <a:lstStyle>
            <a:lvl1pPr indent="-228600" lvl="0" marL="457200" marR="0" rtl="0" algn="just">
              <a:lnSpc>
                <a:spcPct val="90000"/>
              </a:lnSpc>
              <a:spcBef>
                <a:spcPts val="1000"/>
              </a:spcBef>
              <a:spcAft>
                <a:spcPts val="0"/>
              </a:spcAft>
              <a:buClr>
                <a:srgbClr val="7F7F7F"/>
              </a:buClr>
              <a:buSzPts val="1400"/>
              <a:buFont typeface="Arial"/>
              <a:buNone/>
              <a:defRPr b="0" i="0" sz="1400" u="none" cap="none" strike="noStrike">
                <a:solidFill>
                  <a:srgbClr val="7F7F7F"/>
                </a:solidFill>
                <a:latin typeface="Ubuntu Light"/>
                <a:ea typeface="Ubuntu Light"/>
                <a:cs typeface="Ubuntu Light"/>
                <a:sym typeface="Ubuntu Light"/>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74" name="Google Shape;74;p21"/>
          <p:cNvSpPr txBox="1"/>
          <p:nvPr>
            <p:ph idx="2" type="body"/>
          </p:nvPr>
        </p:nvSpPr>
        <p:spPr>
          <a:xfrm>
            <a:off x="6180206" y="1548207"/>
            <a:ext cx="5790593" cy="3094584"/>
          </a:xfrm>
          <a:prstGeom prst="rect">
            <a:avLst/>
          </a:prstGeom>
          <a:noFill/>
          <a:ln>
            <a:noFill/>
          </a:ln>
        </p:spPr>
        <p:txBody>
          <a:bodyPr anchorCtr="0" anchor="t" bIns="45700" lIns="144000" spcFirstLastPara="1" rIns="91425" wrap="square" tIns="45700">
            <a:noAutofit/>
          </a:bodyPr>
          <a:lstStyle>
            <a:lvl1pPr indent="-228600" lvl="0" marL="457200" marR="0" rtl="0" algn="just">
              <a:lnSpc>
                <a:spcPct val="90000"/>
              </a:lnSpc>
              <a:spcBef>
                <a:spcPts val="1000"/>
              </a:spcBef>
              <a:spcAft>
                <a:spcPts val="0"/>
              </a:spcAft>
              <a:buClr>
                <a:srgbClr val="7F7F7F"/>
              </a:buClr>
              <a:buSzPts val="1400"/>
              <a:buFont typeface="Arial"/>
              <a:buNone/>
              <a:defRPr b="0" i="0" sz="1400" u="none" cap="none" strike="noStrike">
                <a:solidFill>
                  <a:srgbClr val="7F7F7F"/>
                </a:solidFill>
                <a:latin typeface="Ubuntu Light"/>
                <a:ea typeface="Ubuntu Light"/>
                <a:cs typeface="Ubuntu Light"/>
                <a:sym typeface="Ubuntu Light"/>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75" name="Google Shape;75;p21"/>
          <p:cNvSpPr txBox="1"/>
          <p:nvPr>
            <p:ph type="title"/>
          </p:nvPr>
        </p:nvSpPr>
        <p:spPr>
          <a:xfrm>
            <a:off x="185406" y="0"/>
            <a:ext cx="11779472" cy="741656"/>
          </a:xfrm>
          <a:prstGeom prst="rect">
            <a:avLst/>
          </a:prstGeom>
          <a:noFill/>
          <a:ln>
            <a:noFill/>
          </a:ln>
        </p:spPr>
        <p:txBody>
          <a:bodyPr anchorCtr="0" anchor="ctr" bIns="45700" lIns="144000" spcFirstLastPara="1" rIns="91425" wrap="square" tIns="4570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txBox="1"/>
          <p:nvPr>
            <p:ph idx="3" type="body"/>
          </p:nvPr>
        </p:nvSpPr>
        <p:spPr>
          <a:xfrm>
            <a:off x="185406" y="4730903"/>
            <a:ext cx="11804193" cy="1260000"/>
          </a:xfrm>
          <a:prstGeom prst="rect">
            <a:avLst/>
          </a:prstGeom>
          <a:noFill/>
          <a:ln>
            <a:noFill/>
          </a:ln>
        </p:spPr>
        <p:txBody>
          <a:bodyPr anchorCtr="0" anchor="t" bIns="45700" lIns="144000" spcFirstLastPara="1" rIns="91425" wrap="square" tIns="45700">
            <a:noAutofit/>
          </a:bodyPr>
          <a:lstStyle>
            <a:lvl1pPr indent="-228600" lvl="0" marL="457200" marR="0" rtl="0" algn="just">
              <a:lnSpc>
                <a:spcPct val="90000"/>
              </a:lnSpc>
              <a:spcBef>
                <a:spcPts val="1000"/>
              </a:spcBef>
              <a:spcAft>
                <a:spcPts val="0"/>
              </a:spcAft>
              <a:buClr>
                <a:srgbClr val="7F7F7F"/>
              </a:buClr>
              <a:buSzPts val="1400"/>
              <a:buFont typeface="Arial"/>
              <a:buNone/>
              <a:defRPr b="0" i="0" sz="1400" u="none" cap="none" strike="noStrike">
                <a:solidFill>
                  <a:srgbClr val="7F7F7F"/>
                </a:solidFill>
                <a:latin typeface="Ubuntu Light"/>
                <a:ea typeface="Ubuntu Light"/>
                <a:cs typeface="Ubuntu Light"/>
                <a:sym typeface="Ubuntu Light"/>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77" name="Google Shape;77;p21"/>
          <p:cNvSpPr/>
          <p:nvPr/>
        </p:nvSpPr>
        <p:spPr>
          <a:xfrm>
            <a:off x="0" y="881063"/>
            <a:ext cx="12192000" cy="50919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78" name="Google Shape;78;p21"/>
          <p:cNvSpPr txBox="1"/>
          <p:nvPr>
            <p:ph idx="4" type="body"/>
          </p:nvPr>
        </p:nvSpPr>
        <p:spPr>
          <a:xfrm>
            <a:off x="185407" y="876300"/>
            <a:ext cx="11779250" cy="504825"/>
          </a:xfrm>
          <a:prstGeom prst="rect">
            <a:avLst/>
          </a:prstGeom>
          <a:noFill/>
          <a:ln>
            <a:noFill/>
          </a:ln>
        </p:spPr>
        <p:txBody>
          <a:bodyPr anchorCtr="0" anchor="ctr" bIns="45700" lIns="144000" spcFirstLastPara="1" rIns="91425" wrap="square" tIns="45700">
            <a:noAutofit/>
          </a:bodyPr>
          <a:lstStyle>
            <a:lvl1pPr indent="-228600" lvl="0" marL="457200" marR="0" rtl="0" algn="just">
              <a:lnSpc>
                <a:spcPct val="90000"/>
              </a:lnSpc>
              <a:spcBef>
                <a:spcPts val="1000"/>
              </a:spcBef>
              <a:spcAft>
                <a:spcPts val="0"/>
              </a:spcAft>
              <a:buClr>
                <a:schemeClr val="lt1"/>
              </a:buClr>
              <a:buSzPts val="1800"/>
              <a:buFont typeface="Arial"/>
              <a:buNone/>
              <a:defRPr b="1" i="0" sz="1800" u="none" cap="none" strike="noStrike">
                <a:solidFill>
                  <a:schemeClr val="lt1"/>
                </a:solidFill>
                <a:latin typeface="Ubuntu"/>
                <a:ea typeface="Ubuntu"/>
                <a:cs typeface="Ubuntu"/>
                <a:sym typeface="Ubuntu"/>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1" name="Shape 2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22" name="Shape 22"/>
        <p:cNvGrpSpPr/>
        <p:nvPr/>
      </p:nvGrpSpPr>
      <p:grpSpPr>
        <a:xfrm>
          <a:off x="0" y="0"/>
          <a:ext cx="0" cy="0"/>
          <a:chOff x="0" y="0"/>
          <a:chExt cx="0" cy="0"/>
        </a:xfrm>
      </p:grpSpPr>
      <p:sp>
        <p:nvSpPr>
          <p:cNvPr id="23" name="Google Shape;23;p20"/>
          <p:cNvSpPr/>
          <p:nvPr/>
        </p:nvSpPr>
        <p:spPr>
          <a:xfrm>
            <a:off x="0" y="3608612"/>
            <a:ext cx="12192000" cy="108585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Open Sans"/>
              <a:ea typeface="Open Sans"/>
              <a:cs typeface="Open Sans"/>
              <a:sym typeface="Open Sans"/>
            </a:endParaRPr>
          </a:p>
        </p:txBody>
      </p:sp>
      <p:sp>
        <p:nvSpPr>
          <p:cNvPr id="24" name="Google Shape;24;p20"/>
          <p:cNvSpPr txBox="1"/>
          <p:nvPr>
            <p:ph idx="1" type="subTitle"/>
          </p:nvPr>
        </p:nvSpPr>
        <p:spPr>
          <a:xfrm>
            <a:off x="1524000" y="4809374"/>
            <a:ext cx="9144000" cy="60105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1000"/>
              </a:spcBef>
              <a:spcAft>
                <a:spcPts val="0"/>
              </a:spcAft>
              <a:buClr>
                <a:schemeClr val="accent1"/>
              </a:buClr>
              <a:buSzPts val="1800"/>
              <a:buNone/>
              <a:defRPr b="1" sz="1800">
                <a:solidFill>
                  <a:schemeClr val="accent1"/>
                </a:solidFill>
                <a:latin typeface="Ubuntu"/>
                <a:ea typeface="Ubuntu"/>
                <a:cs typeface="Ubuntu"/>
                <a:sym typeface="Ubuntu"/>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5" name="Google Shape;25;p20"/>
          <p:cNvPicPr preferRelativeResize="0"/>
          <p:nvPr/>
        </p:nvPicPr>
        <p:blipFill rotWithShape="1">
          <a:blip r:embed="rId2">
            <a:alphaModFix/>
          </a:blip>
          <a:srcRect b="0" l="0" r="0" t="0"/>
          <a:stretch/>
        </p:blipFill>
        <p:spPr>
          <a:xfrm>
            <a:off x="5117104" y="952535"/>
            <a:ext cx="1974120" cy="1974120"/>
          </a:xfrm>
          <a:prstGeom prst="rect">
            <a:avLst/>
          </a:prstGeom>
          <a:noFill/>
          <a:ln>
            <a:noFill/>
          </a:ln>
        </p:spPr>
      </p:pic>
      <p:pic>
        <p:nvPicPr>
          <p:cNvPr descr="er_logo" id="26" name="Google Shape;26;p20"/>
          <p:cNvPicPr preferRelativeResize="0"/>
          <p:nvPr/>
        </p:nvPicPr>
        <p:blipFill rotWithShape="1">
          <a:blip r:embed="rId3">
            <a:alphaModFix/>
          </a:blip>
          <a:srcRect b="0" l="0" r="0" t="0"/>
          <a:stretch/>
        </p:blipFill>
        <p:spPr>
          <a:xfrm>
            <a:off x="2194834" y="6110967"/>
            <a:ext cx="1809750" cy="514350"/>
          </a:xfrm>
          <a:prstGeom prst="rect">
            <a:avLst/>
          </a:prstGeom>
          <a:noFill/>
          <a:ln>
            <a:noFill/>
          </a:ln>
        </p:spPr>
      </p:pic>
      <p:sp>
        <p:nvSpPr>
          <p:cNvPr id="27" name="Google Shape;27;p20"/>
          <p:cNvSpPr txBox="1"/>
          <p:nvPr/>
        </p:nvSpPr>
        <p:spPr>
          <a:xfrm>
            <a:off x="4115209" y="6126386"/>
            <a:ext cx="5828892" cy="4948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Ubuntu Light"/>
                <a:ea typeface="Ubuntu Light"/>
                <a:cs typeface="Ubuntu Light"/>
                <a:sym typeface="Ubuntu Light"/>
              </a:rPr>
              <a:t>This project has been funded with support from the European Commission. This publication reflects the views only of the author, and the Commission cannot be held responsible for any use which may be made of the information contained therein. Project Number:</a:t>
            </a:r>
            <a:endParaRPr/>
          </a:p>
        </p:txBody>
      </p:sp>
      <p:sp>
        <p:nvSpPr>
          <p:cNvPr id="28" name="Google Shape;28;p20"/>
          <p:cNvSpPr txBox="1"/>
          <p:nvPr/>
        </p:nvSpPr>
        <p:spPr>
          <a:xfrm>
            <a:off x="1676400" y="4009956"/>
            <a:ext cx="9144000" cy="60105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800"/>
              <a:buFont typeface="Arial"/>
              <a:buNone/>
            </a:pPr>
            <a:r>
              <a:rPr b="1" lang="en-US" sz="1800">
                <a:solidFill>
                  <a:schemeClr val="lt1"/>
                </a:solidFill>
                <a:latin typeface="Ubuntu"/>
                <a:ea typeface="Ubuntu"/>
                <a:cs typeface="Ubuntu"/>
                <a:sym typeface="Ubuntu"/>
              </a:rPr>
              <a:t>End Slide</a:t>
            </a:r>
            <a:endParaRPr b="1" sz="1800">
              <a:solidFill>
                <a:schemeClr val="lt1"/>
              </a:solidFill>
              <a:latin typeface="Ubuntu"/>
              <a:ea typeface="Ubuntu"/>
              <a:cs typeface="Ubuntu"/>
              <a:sym typeface="Ubuntu"/>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9" name="Shape 29"/>
        <p:cNvGrpSpPr/>
        <p:nvPr/>
      </p:nvGrpSpPr>
      <p:grpSpPr>
        <a:xfrm>
          <a:off x="0" y="0"/>
          <a:ext cx="0" cy="0"/>
          <a:chOff x="0" y="0"/>
          <a:chExt cx="0" cy="0"/>
        </a:xfrm>
      </p:grpSpPr>
      <p:sp>
        <p:nvSpPr>
          <p:cNvPr id="30" name="Google Shape;30;p22"/>
          <p:cNvSpPr/>
          <p:nvPr/>
        </p:nvSpPr>
        <p:spPr>
          <a:xfrm>
            <a:off x="0" y="1"/>
            <a:ext cx="12192000" cy="695501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Open Sans"/>
              <a:ea typeface="Open Sans"/>
              <a:cs typeface="Open Sans"/>
              <a:sym typeface="Open Sans"/>
            </a:endParaRPr>
          </a:p>
        </p:txBody>
      </p:sp>
      <p:sp>
        <p:nvSpPr>
          <p:cNvPr id="31" name="Google Shape;31;p22"/>
          <p:cNvSpPr txBox="1"/>
          <p:nvPr>
            <p:ph idx="1" type="subTitle"/>
          </p:nvPr>
        </p:nvSpPr>
        <p:spPr>
          <a:xfrm>
            <a:off x="1524000" y="2697322"/>
            <a:ext cx="9144000" cy="153393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1000"/>
              </a:spcBef>
              <a:spcAft>
                <a:spcPts val="0"/>
              </a:spcAft>
              <a:buClr>
                <a:schemeClr val="lt1"/>
              </a:buClr>
              <a:buSzPts val="2800"/>
              <a:buNone/>
              <a:defRPr b="1" sz="2800">
                <a:solidFill>
                  <a:schemeClr val="lt1"/>
                </a:solidFill>
                <a:latin typeface="Roboto"/>
                <a:ea typeface="Roboto"/>
                <a:cs typeface="Roboto"/>
                <a:sym typeface="Robot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32" name="Shape 32"/>
        <p:cNvGrpSpPr/>
        <p:nvPr/>
      </p:nvGrpSpPr>
      <p:grpSpPr>
        <a:xfrm>
          <a:off x="0" y="0"/>
          <a:ext cx="0" cy="0"/>
          <a:chOff x="0" y="0"/>
          <a:chExt cx="0" cy="0"/>
        </a:xfrm>
      </p:grpSpPr>
      <p:graphicFrame>
        <p:nvGraphicFramePr>
          <p:cNvPr id="33" name="Google Shape;33;p23"/>
          <p:cNvGraphicFramePr/>
          <p:nvPr/>
        </p:nvGraphicFramePr>
        <p:xfrm>
          <a:off x="272303" y="1070720"/>
          <a:ext cx="3000000" cy="3000000"/>
        </p:xfrm>
        <a:graphic>
          <a:graphicData uri="http://schemas.openxmlformats.org/drawingml/2006/table">
            <a:tbl>
              <a:tblPr bandRow="1" firstRow="1">
                <a:noFill/>
                <a:tableStyleId>{527FE448-4CF7-4254-AAFD-CAA8DBDF42D5}</a:tableStyleId>
              </a:tblPr>
              <a:tblGrid>
                <a:gridCol w="2032000"/>
                <a:gridCol w="1989800"/>
                <a:gridCol w="2074200"/>
                <a:gridCol w="2032000"/>
              </a:tblGrid>
              <a:tr h="431600">
                <a:tc>
                  <a:txBody>
                    <a:bodyPr/>
                    <a:lstStyle/>
                    <a:p>
                      <a:pPr indent="0" lvl="0" marL="0" marR="0" rtl="0" algn="ctr">
                        <a:spcBef>
                          <a:spcPts val="0"/>
                        </a:spcBef>
                        <a:spcAft>
                          <a:spcPts val="0"/>
                        </a:spcAft>
                        <a:buNone/>
                      </a:pPr>
                      <a:r>
                        <a:rPr lang="en-US" sz="1600">
                          <a:latin typeface="Ubuntu"/>
                          <a:ea typeface="Ubuntu"/>
                          <a:cs typeface="Ubuntu"/>
                          <a:sym typeface="Ubuntu"/>
                        </a:rPr>
                        <a:t>Colum</a:t>
                      </a:r>
                      <a:r>
                        <a:rPr lang="en-US" sz="1600">
                          <a:latin typeface="Ubuntu"/>
                          <a:ea typeface="Ubuntu"/>
                          <a:cs typeface="Ubuntu"/>
                          <a:sym typeface="Ubuntu"/>
                        </a:rPr>
                        <a:t> Title</a:t>
                      </a:r>
                      <a:endParaRPr b="0" sz="1600">
                        <a:latin typeface="Ubuntu"/>
                        <a:ea typeface="Ubuntu"/>
                        <a:cs typeface="Ubuntu"/>
                        <a:sym typeface="Ubuntu"/>
                      </a:endParaRPr>
                    </a:p>
                  </a:txBody>
                  <a:tcPr marT="45725" marB="45725" marR="121925" marL="121925" anchor="ctr">
                    <a:lnR cap="flat" cmpd="sng" w="12700">
                      <a:solidFill>
                        <a:schemeClr val="lt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chemeClr val="dk1"/>
                        </a:buClr>
                        <a:buSzPts val="1600"/>
                        <a:buFont typeface="Ubuntu"/>
                        <a:buNone/>
                      </a:pPr>
                      <a:r>
                        <a:rPr lang="en-US" sz="1600">
                          <a:latin typeface="Ubuntu"/>
                          <a:ea typeface="Ubuntu"/>
                          <a:cs typeface="Ubuntu"/>
                          <a:sym typeface="Ubuntu"/>
                        </a:rPr>
                        <a:t>Colum</a:t>
                      </a:r>
                      <a:r>
                        <a:rPr lang="en-US" sz="1600">
                          <a:latin typeface="Ubuntu"/>
                          <a:ea typeface="Ubuntu"/>
                          <a:cs typeface="Ubuntu"/>
                          <a:sym typeface="Ubuntu"/>
                        </a:rPr>
                        <a:t> Title</a:t>
                      </a:r>
                      <a:endParaRPr b="0" sz="1600">
                        <a:latin typeface="Ubuntu"/>
                        <a:ea typeface="Ubuntu"/>
                        <a:cs typeface="Ubuntu"/>
                        <a:sym typeface="Ubuntu"/>
                      </a:endParaRPr>
                    </a:p>
                  </a:txBody>
                  <a:tcPr marT="45725" marB="45725" marR="121925" marL="1219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chemeClr val="dk1"/>
                        </a:buClr>
                        <a:buSzPts val="1600"/>
                        <a:buFont typeface="Ubuntu"/>
                        <a:buNone/>
                      </a:pPr>
                      <a:r>
                        <a:rPr lang="en-US" sz="1600">
                          <a:latin typeface="Ubuntu"/>
                          <a:ea typeface="Ubuntu"/>
                          <a:cs typeface="Ubuntu"/>
                          <a:sym typeface="Ubuntu"/>
                        </a:rPr>
                        <a:t>Colum</a:t>
                      </a:r>
                      <a:r>
                        <a:rPr lang="en-US" sz="1600">
                          <a:latin typeface="Ubuntu"/>
                          <a:ea typeface="Ubuntu"/>
                          <a:cs typeface="Ubuntu"/>
                          <a:sym typeface="Ubuntu"/>
                        </a:rPr>
                        <a:t> Title</a:t>
                      </a:r>
                      <a:endParaRPr b="0" sz="1600">
                        <a:latin typeface="Ubuntu"/>
                        <a:ea typeface="Ubuntu"/>
                        <a:cs typeface="Ubuntu"/>
                        <a:sym typeface="Ubuntu"/>
                      </a:endParaRPr>
                    </a:p>
                  </a:txBody>
                  <a:tcPr marT="45725" marB="45725" marR="121925" marL="121925" anchor="ctr">
                    <a:lnL cap="flat" cmpd="sng" w="12700">
                      <a:solidFill>
                        <a:schemeClr val="lt1"/>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chemeClr val="dk1"/>
                        </a:buClr>
                        <a:buSzPts val="1600"/>
                        <a:buFont typeface="Ubuntu"/>
                        <a:buNone/>
                      </a:pPr>
                      <a:r>
                        <a:rPr lang="en-US" sz="1600">
                          <a:latin typeface="Ubuntu"/>
                          <a:ea typeface="Ubuntu"/>
                          <a:cs typeface="Ubuntu"/>
                          <a:sym typeface="Ubuntu"/>
                        </a:rPr>
                        <a:t>Colum</a:t>
                      </a:r>
                      <a:r>
                        <a:rPr lang="en-US" sz="1600">
                          <a:latin typeface="Ubuntu"/>
                          <a:ea typeface="Ubuntu"/>
                          <a:cs typeface="Ubuntu"/>
                          <a:sym typeface="Ubuntu"/>
                        </a:rPr>
                        <a:t> Title</a:t>
                      </a:r>
                      <a:endParaRPr b="0" sz="1600">
                        <a:latin typeface="Ubuntu"/>
                        <a:ea typeface="Ubuntu"/>
                        <a:cs typeface="Ubuntu"/>
                        <a:sym typeface="Ubuntu"/>
                      </a:endParaRPr>
                    </a:p>
                  </a:txBody>
                  <a:tcPr marT="45725" marB="45725" marR="121925" marL="121925" anchor="ctr"/>
                </a:tc>
              </a:tr>
              <a:tr h="1213725">
                <a:tc>
                  <a:txBody>
                    <a:bodyPr/>
                    <a:lstStyle/>
                    <a:p>
                      <a:pPr indent="0" lvl="0" marL="0" marR="0" rtl="0" algn="l">
                        <a:spcBef>
                          <a:spcPts val="0"/>
                        </a:spcBef>
                        <a:spcAft>
                          <a:spcPts val="0"/>
                        </a:spcAft>
                        <a:buNone/>
                      </a:pPr>
                      <a:r>
                        <a:t/>
                      </a:r>
                      <a:endParaRPr sz="1800">
                        <a:latin typeface="Ubuntu Light"/>
                        <a:ea typeface="Ubuntu Light"/>
                        <a:cs typeface="Ubuntu Light"/>
                        <a:sym typeface="Ubuntu Light"/>
                      </a:endParaRPr>
                    </a:p>
                  </a:txBody>
                  <a:tcPr marT="45725" marB="45725" marR="121925" marL="121925">
                    <a:lnR cap="flat" cmpd="sng" w="12700">
                      <a:solidFill>
                        <a:schemeClr val="lt1"/>
                      </a:solidFill>
                      <a:prstDash val="solid"/>
                      <a:round/>
                      <a:headEnd len="sm" w="sm" type="none"/>
                      <a:tailEnd len="sm" w="sm" type="none"/>
                    </a:lnR>
                    <a:lnB cap="flat" cmpd="sng" w="12700">
                      <a:solidFill>
                        <a:schemeClr val="lt1"/>
                      </a:solidFill>
                      <a:prstDash val="solid"/>
                      <a:round/>
                      <a:headEnd len="sm" w="sm" type="none"/>
                      <a:tailEnd len="sm" w="sm" type="none"/>
                    </a:lnB>
                    <a:solidFill>
                      <a:srgbClr val="FCEBDE"/>
                    </a:solidFill>
                  </a:tcPr>
                </a:tc>
                <a:tc>
                  <a:txBody>
                    <a:bodyPr/>
                    <a:lstStyle/>
                    <a:p>
                      <a:pPr indent="0" lvl="0" marL="0" marR="0" rtl="0" algn="l">
                        <a:spcBef>
                          <a:spcPts val="0"/>
                        </a:spcBef>
                        <a:spcAft>
                          <a:spcPts val="0"/>
                        </a:spcAft>
                        <a:buNone/>
                      </a:pPr>
                      <a:r>
                        <a:t/>
                      </a:r>
                      <a:endParaRPr sz="1800">
                        <a:latin typeface="Ubuntu Light"/>
                        <a:ea typeface="Ubuntu Light"/>
                        <a:cs typeface="Ubuntu Light"/>
                        <a:sym typeface="Ubuntu Light"/>
                      </a:endParaRPr>
                    </a:p>
                  </a:txBody>
                  <a:tcPr marT="45725" marB="45725" marR="121925" marL="1219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B cap="flat" cmpd="sng" w="12700">
                      <a:solidFill>
                        <a:schemeClr val="lt1"/>
                      </a:solidFill>
                      <a:prstDash val="solid"/>
                      <a:round/>
                      <a:headEnd len="sm" w="sm" type="none"/>
                      <a:tailEnd len="sm" w="sm" type="none"/>
                    </a:lnB>
                    <a:solidFill>
                      <a:srgbClr val="FCEBDE"/>
                    </a:solidFill>
                  </a:tcPr>
                </a:tc>
                <a:tc>
                  <a:txBody>
                    <a:bodyPr/>
                    <a:lstStyle/>
                    <a:p>
                      <a:pPr indent="0" lvl="0" marL="0" marR="0" rtl="0" algn="l">
                        <a:spcBef>
                          <a:spcPts val="0"/>
                        </a:spcBef>
                        <a:spcAft>
                          <a:spcPts val="0"/>
                        </a:spcAft>
                        <a:buNone/>
                      </a:pPr>
                      <a:r>
                        <a:t/>
                      </a:r>
                      <a:endParaRPr sz="1800">
                        <a:latin typeface="Ubuntu Light"/>
                        <a:ea typeface="Ubuntu Light"/>
                        <a:cs typeface="Ubuntu Light"/>
                        <a:sym typeface="Ubuntu Light"/>
                      </a:endParaRPr>
                    </a:p>
                  </a:txBody>
                  <a:tcPr marT="45725" marB="45725" marR="121925" marL="1219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B cap="flat" cmpd="sng" w="12700">
                      <a:solidFill>
                        <a:schemeClr val="lt1"/>
                      </a:solidFill>
                      <a:prstDash val="solid"/>
                      <a:round/>
                      <a:headEnd len="sm" w="sm" type="none"/>
                      <a:tailEnd len="sm" w="sm" type="none"/>
                    </a:lnB>
                    <a:solidFill>
                      <a:srgbClr val="FCEBDE"/>
                    </a:solidFill>
                  </a:tcPr>
                </a:tc>
                <a:tc>
                  <a:txBody>
                    <a:bodyPr/>
                    <a:lstStyle/>
                    <a:p>
                      <a:pPr indent="0" lvl="0" marL="0" marR="0" rtl="0" algn="l">
                        <a:spcBef>
                          <a:spcPts val="0"/>
                        </a:spcBef>
                        <a:spcAft>
                          <a:spcPts val="0"/>
                        </a:spcAft>
                        <a:buNone/>
                      </a:pPr>
                      <a:r>
                        <a:t/>
                      </a:r>
                      <a:endParaRPr sz="1800">
                        <a:latin typeface="Ubuntu Light"/>
                        <a:ea typeface="Ubuntu Light"/>
                        <a:cs typeface="Ubuntu Light"/>
                        <a:sym typeface="Ubuntu Light"/>
                      </a:endParaRPr>
                    </a:p>
                  </a:txBody>
                  <a:tcPr marT="45725" marB="45725" marR="121925" marL="121925">
                    <a:lnL cap="flat" cmpd="sng" w="12700">
                      <a:solidFill>
                        <a:schemeClr val="lt1"/>
                      </a:solidFill>
                      <a:prstDash val="solid"/>
                      <a:round/>
                      <a:headEnd len="sm" w="sm" type="none"/>
                      <a:tailEnd len="sm" w="sm" type="none"/>
                    </a:lnL>
                    <a:lnB cap="flat" cmpd="sng" w="12700">
                      <a:solidFill>
                        <a:schemeClr val="lt1"/>
                      </a:solidFill>
                      <a:prstDash val="solid"/>
                      <a:round/>
                      <a:headEnd len="sm" w="sm" type="none"/>
                      <a:tailEnd len="sm" w="sm" type="none"/>
                    </a:lnB>
                    <a:solidFill>
                      <a:srgbClr val="FCEBDE"/>
                    </a:solidFill>
                  </a:tcPr>
                </a:tc>
              </a:tr>
              <a:tr h="1213725">
                <a:tc>
                  <a:txBody>
                    <a:bodyPr/>
                    <a:lstStyle/>
                    <a:p>
                      <a:pPr indent="0" lvl="0" marL="0" marR="0" rtl="0" algn="l">
                        <a:spcBef>
                          <a:spcPts val="0"/>
                        </a:spcBef>
                        <a:spcAft>
                          <a:spcPts val="0"/>
                        </a:spcAft>
                        <a:buNone/>
                      </a:pPr>
                      <a:r>
                        <a:t/>
                      </a:r>
                      <a:endParaRPr sz="1800">
                        <a:latin typeface="Ubuntu Light"/>
                        <a:ea typeface="Ubuntu Light"/>
                        <a:cs typeface="Ubuntu Light"/>
                        <a:sym typeface="Ubuntu Light"/>
                      </a:endParaRPr>
                    </a:p>
                  </a:txBody>
                  <a:tcPr marT="45725" marB="45725" marR="121925" marL="121925">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solidFill>
                      <a:srgbClr val="FCEBDE"/>
                    </a:solidFill>
                  </a:tcPr>
                </a:tc>
                <a:tc>
                  <a:txBody>
                    <a:bodyPr/>
                    <a:lstStyle/>
                    <a:p>
                      <a:pPr indent="0" lvl="0" marL="0" marR="0" rtl="0" algn="l">
                        <a:spcBef>
                          <a:spcPts val="0"/>
                        </a:spcBef>
                        <a:spcAft>
                          <a:spcPts val="0"/>
                        </a:spcAft>
                        <a:buNone/>
                      </a:pPr>
                      <a:r>
                        <a:t/>
                      </a:r>
                      <a:endParaRPr sz="1800">
                        <a:latin typeface="Ubuntu Light"/>
                        <a:ea typeface="Ubuntu Light"/>
                        <a:cs typeface="Ubuntu Light"/>
                        <a:sym typeface="Ubuntu Light"/>
                      </a:endParaRPr>
                    </a:p>
                  </a:txBody>
                  <a:tcPr marT="45725" marB="45725" marR="121925" marL="1219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solidFill>
                      <a:srgbClr val="FCEBDE"/>
                    </a:solidFill>
                  </a:tcPr>
                </a:tc>
                <a:tc>
                  <a:txBody>
                    <a:bodyPr/>
                    <a:lstStyle/>
                    <a:p>
                      <a:pPr indent="0" lvl="0" marL="0" marR="0" rtl="0" algn="l">
                        <a:spcBef>
                          <a:spcPts val="0"/>
                        </a:spcBef>
                        <a:spcAft>
                          <a:spcPts val="0"/>
                        </a:spcAft>
                        <a:buNone/>
                      </a:pPr>
                      <a:r>
                        <a:t/>
                      </a:r>
                      <a:endParaRPr sz="1800">
                        <a:latin typeface="Ubuntu Light"/>
                        <a:ea typeface="Ubuntu Light"/>
                        <a:cs typeface="Ubuntu Light"/>
                        <a:sym typeface="Ubuntu Light"/>
                      </a:endParaRPr>
                    </a:p>
                  </a:txBody>
                  <a:tcPr marT="45725" marB="45725" marR="121925" marL="1219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solidFill>
                      <a:srgbClr val="FCEBDE"/>
                    </a:solidFill>
                  </a:tcPr>
                </a:tc>
                <a:tc>
                  <a:txBody>
                    <a:bodyPr/>
                    <a:lstStyle/>
                    <a:p>
                      <a:pPr indent="0" lvl="0" marL="0" marR="0" rtl="0" algn="l">
                        <a:spcBef>
                          <a:spcPts val="0"/>
                        </a:spcBef>
                        <a:spcAft>
                          <a:spcPts val="0"/>
                        </a:spcAft>
                        <a:buNone/>
                      </a:pPr>
                      <a:r>
                        <a:t/>
                      </a:r>
                      <a:endParaRPr sz="1800">
                        <a:latin typeface="Ubuntu Light"/>
                        <a:ea typeface="Ubuntu Light"/>
                        <a:cs typeface="Ubuntu Light"/>
                        <a:sym typeface="Ubuntu Light"/>
                      </a:endParaRPr>
                    </a:p>
                  </a:txBody>
                  <a:tcPr marT="45725" marB="45725" marR="121925" marL="121925">
                    <a:lnL cap="flat" cmpd="sng" w="12700">
                      <a:solidFill>
                        <a:schemeClr val="lt1"/>
                      </a:solidFill>
                      <a:prstDash val="solid"/>
                      <a:round/>
                      <a:headEnd len="sm" w="sm" type="none"/>
                      <a:tailEnd len="sm" w="sm" type="none"/>
                    </a:lnL>
                    <a:lnT cap="flat" cmpd="sng" w="12700">
                      <a:solidFill>
                        <a:schemeClr val="lt1"/>
                      </a:solidFill>
                      <a:prstDash val="solid"/>
                      <a:round/>
                      <a:headEnd len="sm" w="sm" type="none"/>
                      <a:tailEnd len="sm" w="sm" type="none"/>
                    </a:lnT>
                    <a:solidFill>
                      <a:srgbClr val="FCEBDE"/>
                    </a:solidFill>
                  </a:tcPr>
                </a:tc>
              </a:tr>
            </a:tbl>
          </a:graphicData>
        </a:graphic>
      </p:graphicFrame>
      <p:sp>
        <p:nvSpPr>
          <p:cNvPr id="34" name="Google Shape;34;p23"/>
          <p:cNvSpPr txBox="1"/>
          <p:nvPr/>
        </p:nvSpPr>
        <p:spPr>
          <a:xfrm>
            <a:off x="154943" y="116203"/>
            <a:ext cx="867675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400">
                <a:solidFill>
                  <a:schemeClr val="dk1"/>
                </a:solidFill>
                <a:latin typeface="Ubuntu"/>
                <a:ea typeface="Ubuntu"/>
                <a:cs typeface="Ubuntu"/>
                <a:sym typeface="Ubuntu"/>
              </a:rPr>
              <a:t>Copy-paste</a:t>
            </a:r>
            <a:r>
              <a:rPr b="0" lang="en-US" sz="1400">
                <a:solidFill>
                  <a:schemeClr val="dk1"/>
                </a:solidFill>
                <a:latin typeface="Ubuntu"/>
                <a:ea typeface="Ubuntu"/>
                <a:cs typeface="Ubuntu"/>
                <a:sym typeface="Ubuntu"/>
              </a:rPr>
              <a:t> the table or quote below onto slides, and edit if needed.</a:t>
            </a:r>
            <a:endParaRPr b="0" sz="1400">
              <a:solidFill>
                <a:schemeClr val="dk1"/>
              </a:solidFill>
              <a:latin typeface="Ubuntu"/>
              <a:ea typeface="Ubuntu"/>
              <a:cs typeface="Ubuntu"/>
              <a:sym typeface="Ubuntu"/>
            </a:endParaRPr>
          </a:p>
        </p:txBody>
      </p:sp>
      <p:sp>
        <p:nvSpPr>
          <p:cNvPr id="35" name="Google Shape;35;p23"/>
          <p:cNvSpPr txBox="1"/>
          <p:nvPr>
            <p:ph idx="1" type="body"/>
          </p:nvPr>
        </p:nvSpPr>
        <p:spPr>
          <a:xfrm>
            <a:off x="272303" y="4928785"/>
            <a:ext cx="5761236" cy="1449161"/>
          </a:xfrm>
          <a:prstGeom prst="rect">
            <a:avLst/>
          </a:prstGeom>
          <a:noFill/>
          <a:ln cap="flat" cmpd="sng" w="12700">
            <a:solidFill>
              <a:schemeClr val="accent2"/>
            </a:solidFill>
            <a:prstDash val="solid"/>
            <a:round/>
            <a:headEnd len="sm" w="sm" type="none"/>
            <a:tailEnd len="sm" w="sm" type="none"/>
          </a:ln>
        </p:spPr>
        <p:txBody>
          <a:bodyPr anchorCtr="0" anchor="ctr" bIns="45700" lIns="91425" spcFirstLastPara="1" rIns="91425" wrap="square" tIns="45700">
            <a:normAutofit/>
          </a:bodyPr>
          <a:lstStyle>
            <a:lvl1pPr indent="-228600" lvl="0" marL="457200" marR="0" algn="ctr">
              <a:lnSpc>
                <a:spcPct val="90000"/>
              </a:lnSpc>
              <a:spcBef>
                <a:spcPts val="1000"/>
              </a:spcBef>
              <a:spcAft>
                <a:spcPts val="0"/>
              </a:spcAft>
              <a:buClr>
                <a:schemeClr val="accent2"/>
              </a:buClr>
              <a:buSzPts val="1800"/>
              <a:buFont typeface="Arial"/>
              <a:buNone/>
              <a:defRPr i="1" sz="1800">
                <a:solidFill>
                  <a:schemeClr val="accent2"/>
                </a:solidFill>
                <a:latin typeface="Ubuntu Light"/>
                <a:ea typeface="Ubuntu Light"/>
                <a:cs typeface="Ubuntu Light"/>
                <a:sym typeface="Ubuntu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42" name="Shape 42"/>
        <p:cNvGrpSpPr/>
        <p:nvPr/>
      </p:nvGrpSpPr>
      <p:grpSpPr>
        <a:xfrm>
          <a:off x="0" y="0"/>
          <a:ext cx="0" cy="0"/>
          <a:chOff x="0" y="0"/>
          <a:chExt cx="0" cy="0"/>
        </a:xfrm>
      </p:grpSpPr>
      <p:sp>
        <p:nvSpPr>
          <p:cNvPr id="43" name="Google Shape;43;p14"/>
          <p:cNvSpPr txBox="1"/>
          <p:nvPr>
            <p:ph type="title"/>
          </p:nvPr>
        </p:nvSpPr>
        <p:spPr>
          <a:xfrm>
            <a:off x="185407" y="0"/>
            <a:ext cx="11779472" cy="741656"/>
          </a:xfrm>
          <a:prstGeom prst="rect">
            <a:avLst/>
          </a:prstGeom>
          <a:noFill/>
          <a:ln>
            <a:noFill/>
          </a:ln>
        </p:spPr>
        <p:txBody>
          <a:bodyPr anchorCtr="0" anchor="ctr" bIns="45700" lIns="144000" spcFirstLastPara="1" rIns="91425" wrap="square" tIns="45700">
            <a:noAutofit/>
          </a:bodyPr>
          <a:lstStyle>
            <a:lvl1pPr lvl="0" algn="l">
              <a:lnSpc>
                <a:spcPct val="90000"/>
              </a:lnSpc>
              <a:spcBef>
                <a:spcPts val="0"/>
              </a:spcBef>
              <a:spcAft>
                <a:spcPts val="0"/>
              </a:spcAft>
              <a:buClr>
                <a:srgbClr val="FFFFFF"/>
              </a:buClr>
              <a:buSzPts val="2800"/>
              <a:buFont typeface="Ubuntu"/>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4"/>
          <p:cNvSpPr txBox="1"/>
          <p:nvPr>
            <p:ph idx="1" type="body"/>
          </p:nvPr>
        </p:nvSpPr>
        <p:spPr>
          <a:xfrm>
            <a:off x="179614" y="943529"/>
            <a:ext cx="11785263" cy="5040000"/>
          </a:xfrm>
          <a:prstGeom prst="rect">
            <a:avLst/>
          </a:prstGeom>
          <a:noFill/>
          <a:ln>
            <a:noFill/>
          </a:ln>
        </p:spPr>
        <p:txBody>
          <a:bodyPr anchorCtr="0" anchor="t" bIns="45700" lIns="144000" spcFirstLastPara="1" rIns="91425" wrap="square" tIns="45700">
            <a:noAutofit/>
          </a:bodyPr>
          <a:lstStyle>
            <a:lvl1pPr indent="-228600" lvl="0" marL="457200" marR="0" rtl="0" algn="just">
              <a:lnSpc>
                <a:spcPct val="90000"/>
              </a:lnSpc>
              <a:spcBef>
                <a:spcPts val="1000"/>
              </a:spcBef>
              <a:spcAft>
                <a:spcPts val="0"/>
              </a:spcAft>
              <a:buClr>
                <a:srgbClr val="7F7F7F"/>
              </a:buClr>
              <a:buSzPts val="1400"/>
              <a:buFont typeface="Arial"/>
              <a:buNone/>
              <a:defRPr b="0" i="0" sz="1400" u="none" cap="none" strike="noStrike">
                <a:solidFill>
                  <a:srgbClr val="7F7F7F"/>
                </a:solidFill>
                <a:latin typeface="Ubuntu Light"/>
                <a:ea typeface="Ubuntu Light"/>
                <a:cs typeface="Ubuntu Light"/>
                <a:sym typeface="Ubuntu Light"/>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45" name="Shape 45"/>
        <p:cNvGrpSpPr/>
        <p:nvPr/>
      </p:nvGrpSpPr>
      <p:grpSpPr>
        <a:xfrm>
          <a:off x="0" y="0"/>
          <a:ext cx="0" cy="0"/>
          <a:chOff x="0" y="0"/>
          <a:chExt cx="0" cy="0"/>
        </a:xfrm>
      </p:grpSpPr>
      <p:sp>
        <p:nvSpPr>
          <p:cNvPr id="46" name="Google Shape;46;p15"/>
          <p:cNvSpPr txBox="1"/>
          <p:nvPr>
            <p:ph type="title"/>
          </p:nvPr>
        </p:nvSpPr>
        <p:spPr>
          <a:xfrm>
            <a:off x="185407" y="0"/>
            <a:ext cx="11779472" cy="741656"/>
          </a:xfrm>
          <a:prstGeom prst="rect">
            <a:avLst/>
          </a:prstGeom>
          <a:noFill/>
          <a:ln>
            <a:noFill/>
          </a:ln>
        </p:spPr>
        <p:txBody>
          <a:bodyPr anchorCtr="0" anchor="ctr" bIns="45700" lIns="144000" spcFirstLastPara="1" rIns="91425" wrap="square" tIns="4570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5"/>
          <p:cNvSpPr txBox="1"/>
          <p:nvPr>
            <p:ph idx="1" type="body"/>
          </p:nvPr>
        </p:nvSpPr>
        <p:spPr>
          <a:xfrm>
            <a:off x="185407" y="1538937"/>
            <a:ext cx="11767111" cy="4320000"/>
          </a:xfrm>
          <a:prstGeom prst="rect">
            <a:avLst/>
          </a:prstGeom>
          <a:noFill/>
          <a:ln>
            <a:noFill/>
          </a:ln>
        </p:spPr>
        <p:txBody>
          <a:bodyPr anchorCtr="0" anchor="t" bIns="45700" lIns="144000" spcFirstLastPara="1" rIns="91425" wrap="square" tIns="45700">
            <a:noAutofit/>
          </a:bodyPr>
          <a:lstStyle>
            <a:lvl1pPr indent="-228600" lvl="0" marL="457200" marR="0" rtl="0" algn="just">
              <a:lnSpc>
                <a:spcPct val="90000"/>
              </a:lnSpc>
              <a:spcBef>
                <a:spcPts val="1000"/>
              </a:spcBef>
              <a:spcAft>
                <a:spcPts val="0"/>
              </a:spcAft>
              <a:buClr>
                <a:srgbClr val="7F7F7F"/>
              </a:buClr>
              <a:buSzPts val="1400"/>
              <a:buFont typeface="Arial"/>
              <a:buNone/>
              <a:defRPr b="0" i="0" sz="1400" u="none" cap="none" strike="noStrike">
                <a:solidFill>
                  <a:srgbClr val="7F7F7F"/>
                </a:solidFill>
                <a:latin typeface="Ubuntu Light"/>
                <a:ea typeface="Ubuntu Light"/>
                <a:cs typeface="Ubuntu Light"/>
                <a:sym typeface="Ubuntu Light"/>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48" name="Google Shape;48;p15"/>
          <p:cNvSpPr/>
          <p:nvPr/>
        </p:nvSpPr>
        <p:spPr>
          <a:xfrm>
            <a:off x="0" y="881063"/>
            <a:ext cx="12192000" cy="50919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9" name="Google Shape;49;p15"/>
          <p:cNvSpPr txBox="1"/>
          <p:nvPr>
            <p:ph idx="2" type="body"/>
          </p:nvPr>
        </p:nvSpPr>
        <p:spPr>
          <a:xfrm>
            <a:off x="185407" y="876300"/>
            <a:ext cx="11779250" cy="504825"/>
          </a:xfrm>
          <a:prstGeom prst="rect">
            <a:avLst/>
          </a:prstGeom>
          <a:noFill/>
          <a:ln>
            <a:noFill/>
          </a:ln>
        </p:spPr>
        <p:txBody>
          <a:bodyPr anchorCtr="0" anchor="ctr" bIns="45700" lIns="144000" spcFirstLastPara="1" rIns="91425" wrap="square" tIns="45700">
            <a:noAutofit/>
          </a:bodyPr>
          <a:lstStyle>
            <a:lvl1pPr indent="-228600" lvl="0" marL="457200" marR="0" rtl="0" algn="just">
              <a:lnSpc>
                <a:spcPct val="90000"/>
              </a:lnSpc>
              <a:spcBef>
                <a:spcPts val="1000"/>
              </a:spcBef>
              <a:spcAft>
                <a:spcPts val="0"/>
              </a:spcAft>
              <a:buClr>
                <a:schemeClr val="lt1"/>
              </a:buClr>
              <a:buSzPts val="1800"/>
              <a:buFont typeface="Arial"/>
              <a:buNone/>
              <a:defRPr b="0" i="0" sz="1800" u="none" cap="none" strike="noStrike">
                <a:solidFill>
                  <a:schemeClr val="lt1"/>
                </a:solidFill>
                <a:latin typeface="Ubuntu"/>
                <a:ea typeface="Ubuntu"/>
                <a:cs typeface="Ubuntu"/>
                <a:sym typeface="Ubuntu"/>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50" name="Shape 50"/>
        <p:cNvGrpSpPr/>
        <p:nvPr/>
      </p:nvGrpSpPr>
      <p:grpSpPr>
        <a:xfrm>
          <a:off x="0" y="0"/>
          <a:ext cx="0" cy="0"/>
          <a:chOff x="0" y="0"/>
          <a:chExt cx="0" cy="0"/>
        </a:xfrm>
      </p:grpSpPr>
      <p:sp>
        <p:nvSpPr>
          <p:cNvPr id="51" name="Google Shape;51;p16"/>
          <p:cNvSpPr txBox="1"/>
          <p:nvPr>
            <p:ph type="title"/>
          </p:nvPr>
        </p:nvSpPr>
        <p:spPr>
          <a:xfrm>
            <a:off x="185406" y="0"/>
            <a:ext cx="11779472" cy="741656"/>
          </a:xfrm>
          <a:prstGeom prst="rect">
            <a:avLst/>
          </a:prstGeom>
          <a:noFill/>
          <a:ln>
            <a:noFill/>
          </a:ln>
        </p:spPr>
        <p:txBody>
          <a:bodyPr anchorCtr="0" anchor="ctr" bIns="45700" lIns="144000" spcFirstLastPara="1" rIns="91425" wrap="square" tIns="4570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6"/>
          <p:cNvSpPr txBox="1"/>
          <p:nvPr>
            <p:ph idx="1" type="body"/>
          </p:nvPr>
        </p:nvSpPr>
        <p:spPr>
          <a:xfrm>
            <a:off x="185406" y="917801"/>
            <a:ext cx="5790593" cy="5040000"/>
          </a:xfrm>
          <a:prstGeom prst="rect">
            <a:avLst/>
          </a:prstGeom>
          <a:noFill/>
          <a:ln>
            <a:noFill/>
          </a:ln>
        </p:spPr>
        <p:txBody>
          <a:bodyPr anchorCtr="0" anchor="t" bIns="45700" lIns="144000" spcFirstLastPara="1" rIns="91425" wrap="square" tIns="45700">
            <a:noAutofit/>
          </a:bodyPr>
          <a:lstStyle>
            <a:lvl1pPr indent="-228600" lvl="0" marL="457200" marR="0" rtl="0" algn="just">
              <a:lnSpc>
                <a:spcPct val="90000"/>
              </a:lnSpc>
              <a:spcBef>
                <a:spcPts val="1000"/>
              </a:spcBef>
              <a:spcAft>
                <a:spcPts val="0"/>
              </a:spcAft>
              <a:buClr>
                <a:srgbClr val="7F7F7F"/>
              </a:buClr>
              <a:buSzPts val="1400"/>
              <a:buFont typeface="Arial"/>
              <a:buNone/>
              <a:defRPr b="0" i="0" sz="1400" u="none" cap="none" strike="noStrike">
                <a:solidFill>
                  <a:srgbClr val="7F7F7F"/>
                </a:solidFill>
                <a:latin typeface="Ubuntu Light"/>
                <a:ea typeface="Ubuntu Light"/>
                <a:cs typeface="Ubuntu Light"/>
                <a:sym typeface="Ubuntu Light"/>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53" name="Google Shape;53;p16"/>
          <p:cNvSpPr txBox="1"/>
          <p:nvPr>
            <p:ph idx="2" type="body"/>
          </p:nvPr>
        </p:nvSpPr>
        <p:spPr>
          <a:xfrm>
            <a:off x="6180206" y="917801"/>
            <a:ext cx="5790593" cy="5040000"/>
          </a:xfrm>
          <a:prstGeom prst="rect">
            <a:avLst/>
          </a:prstGeom>
          <a:noFill/>
          <a:ln>
            <a:noFill/>
          </a:ln>
        </p:spPr>
        <p:txBody>
          <a:bodyPr anchorCtr="0" anchor="t" bIns="45700" lIns="144000" spcFirstLastPara="1" rIns="91425" wrap="square" tIns="45700">
            <a:noAutofit/>
          </a:bodyPr>
          <a:lstStyle>
            <a:lvl1pPr indent="-228600" lvl="0" marL="457200" marR="0" rtl="0" algn="just">
              <a:lnSpc>
                <a:spcPct val="90000"/>
              </a:lnSpc>
              <a:spcBef>
                <a:spcPts val="1000"/>
              </a:spcBef>
              <a:spcAft>
                <a:spcPts val="0"/>
              </a:spcAft>
              <a:buClr>
                <a:srgbClr val="7F7F7F"/>
              </a:buClr>
              <a:buSzPts val="1400"/>
              <a:buFont typeface="Arial"/>
              <a:buNone/>
              <a:defRPr b="0" i="0" sz="1400" u="none" cap="none" strike="noStrike">
                <a:solidFill>
                  <a:srgbClr val="7F7F7F"/>
                </a:solidFill>
                <a:latin typeface="Ubuntu Light"/>
                <a:ea typeface="Ubuntu Light"/>
                <a:cs typeface="Ubuntu Light"/>
                <a:sym typeface="Ubuntu Light"/>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54" name="Shape 54"/>
        <p:cNvGrpSpPr/>
        <p:nvPr/>
      </p:nvGrpSpPr>
      <p:grpSpPr>
        <a:xfrm>
          <a:off x="0" y="0"/>
          <a:ext cx="0" cy="0"/>
          <a:chOff x="0" y="0"/>
          <a:chExt cx="0" cy="0"/>
        </a:xfrm>
      </p:grpSpPr>
      <p:sp>
        <p:nvSpPr>
          <p:cNvPr id="55" name="Google Shape;55;p17"/>
          <p:cNvSpPr txBox="1"/>
          <p:nvPr>
            <p:ph idx="1" type="body"/>
          </p:nvPr>
        </p:nvSpPr>
        <p:spPr>
          <a:xfrm>
            <a:off x="185406" y="1548207"/>
            <a:ext cx="5790593" cy="4320000"/>
          </a:xfrm>
          <a:prstGeom prst="rect">
            <a:avLst/>
          </a:prstGeom>
          <a:noFill/>
          <a:ln>
            <a:noFill/>
          </a:ln>
        </p:spPr>
        <p:txBody>
          <a:bodyPr anchorCtr="0" anchor="t" bIns="45700" lIns="144000" spcFirstLastPara="1" rIns="91425" wrap="square" tIns="45700">
            <a:noAutofit/>
          </a:bodyPr>
          <a:lstStyle>
            <a:lvl1pPr indent="-228600" lvl="0" marL="457200" marR="0" rtl="0" algn="just">
              <a:lnSpc>
                <a:spcPct val="90000"/>
              </a:lnSpc>
              <a:spcBef>
                <a:spcPts val="1000"/>
              </a:spcBef>
              <a:spcAft>
                <a:spcPts val="0"/>
              </a:spcAft>
              <a:buClr>
                <a:srgbClr val="7F7F7F"/>
              </a:buClr>
              <a:buSzPts val="1400"/>
              <a:buFont typeface="Arial"/>
              <a:buNone/>
              <a:defRPr b="0" i="0" sz="1400" u="none" cap="none" strike="noStrike">
                <a:solidFill>
                  <a:srgbClr val="7F7F7F"/>
                </a:solidFill>
                <a:latin typeface="Ubuntu Light"/>
                <a:ea typeface="Ubuntu Light"/>
                <a:cs typeface="Ubuntu Light"/>
                <a:sym typeface="Ubuntu Light"/>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56" name="Google Shape;56;p17"/>
          <p:cNvSpPr txBox="1"/>
          <p:nvPr>
            <p:ph idx="2" type="body"/>
          </p:nvPr>
        </p:nvSpPr>
        <p:spPr>
          <a:xfrm>
            <a:off x="6180206" y="1548207"/>
            <a:ext cx="5790593" cy="4320000"/>
          </a:xfrm>
          <a:prstGeom prst="rect">
            <a:avLst/>
          </a:prstGeom>
          <a:noFill/>
          <a:ln>
            <a:noFill/>
          </a:ln>
        </p:spPr>
        <p:txBody>
          <a:bodyPr anchorCtr="0" anchor="t" bIns="45700" lIns="144000" spcFirstLastPara="1" rIns="91425" wrap="square" tIns="45700">
            <a:noAutofit/>
          </a:bodyPr>
          <a:lstStyle>
            <a:lvl1pPr indent="-228600" lvl="0" marL="457200" marR="0" rtl="0" algn="just">
              <a:lnSpc>
                <a:spcPct val="90000"/>
              </a:lnSpc>
              <a:spcBef>
                <a:spcPts val="1000"/>
              </a:spcBef>
              <a:spcAft>
                <a:spcPts val="0"/>
              </a:spcAft>
              <a:buClr>
                <a:srgbClr val="7F7F7F"/>
              </a:buClr>
              <a:buSzPts val="1400"/>
              <a:buFont typeface="Arial"/>
              <a:buNone/>
              <a:defRPr b="0" i="0" sz="1400" u="none" cap="none" strike="noStrike">
                <a:solidFill>
                  <a:srgbClr val="7F7F7F"/>
                </a:solidFill>
                <a:latin typeface="Ubuntu Light"/>
                <a:ea typeface="Ubuntu Light"/>
                <a:cs typeface="Ubuntu Light"/>
                <a:sym typeface="Ubuntu Light"/>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57" name="Google Shape;57;p17"/>
          <p:cNvSpPr txBox="1"/>
          <p:nvPr>
            <p:ph type="title"/>
          </p:nvPr>
        </p:nvSpPr>
        <p:spPr>
          <a:xfrm>
            <a:off x="185406" y="0"/>
            <a:ext cx="11779472" cy="741656"/>
          </a:xfrm>
          <a:prstGeom prst="rect">
            <a:avLst/>
          </a:prstGeom>
          <a:noFill/>
          <a:ln>
            <a:noFill/>
          </a:ln>
        </p:spPr>
        <p:txBody>
          <a:bodyPr anchorCtr="0" anchor="ctr" bIns="45700" lIns="144000" spcFirstLastPara="1" rIns="91425" wrap="square" tIns="4570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7"/>
          <p:cNvSpPr/>
          <p:nvPr/>
        </p:nvSpPr>
        <p:spPr>
          <a:xfrm>
            <a:off x="0" y="881063"/>
            <a:ext cx="12192000" cy="50919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9" name="Google Shape;59;p17"/>
          <p:cNvSpPr txBox="1"/>
          <p:nvPr>
            <p:ph idx="3" type="body"/>
          </p:nvPr>
        </p:nvSpPr>
        <p:spPr>
          <a:xfrm>
            <a:off x="185407" y="876300"/>
            <a:ext cx="11779250" cy="504825"/>
          </a:xfrm>
          <a:prstGeom prst="rect">
            <a:avLst/>
          </a:prstGeom>
          <a:noFill/>
          <a:ln>
            <a:noFill/>
          </a:ln>
        </p:spPr>
        <p:txBody>
          <a:bodyPr anchorCtr="0" anchor="ctr" bIns="45700" lIns="144000" spcFirstLastPara="1" rIns="91425" wrap="square" tIns="45700">
            <a:noAutofit/>
          </a:bodyPr>
          <a:lstStyle>
            <a:lvl1pPr indent="-228600" lvl="0" marL="457200" marR="0" rtl="0" algn="just">
              <a:lnSpc>
                <a:spcPct val="90000"/>
              </a:lnSpc>
              <a:spcBef>
                <a:spcPts val="1000"/>
              </a:spcBef>
              <a:spcAft>
                <a:spcPts val="0"/>
              </a:spcAft>
              <a:buClr>
                <a:schemeClr val="lt1"/>
              </a:buClr>
              <a:buSzPts val="1800"/>
              <a:buFont typeface="Arial"/>
              <a:buNone/>
              <a:defRPr b="1" i="0" sz="1800" u="none" cap="none" strike="noStrike">
                <a:solidFill>
                  <a:schemeClr val="lt1"/>
                </a:solidFill>
                <a:latin typeface="Ubuntu"/>
                <a:ea typeface="Ubuntu"/>
                <a:cs typeface="Ubuntu"/>
                <a:sym typeface="Ubuntu"/>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7.jpg"/><Relationship Id="rId3" Type="http://schemas.openxmlformats.org/officeDocument/2006/relationships/slideLayout" Target="../slideLayouts/slideLayout6.xml"/><Relationship Id="rId4" Type="http://schemas.openxmlformats.org/officeDocument/2006/relationships/slideLayout" Target="../slideLayouts/slideLayout7.xml"/><Relationship Id="rId10" Type="http://schemas.openxmlformats.org/officeDocument/2006/relationships/theme" Target="../theme/theme3.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Ubuntu"/>
              <a:buNone/>
              <a:defRPr b="0" i="0" sz="4400" u="none" cap="none" strike="noStrike">
                <a:solidFill>
                  <a:schemeClr val="dk1"/>
                </a:solidFill>
                <a:latin typeface="Ubuntu"/>
                <a:ea typeface="Ubuntu"/>
                <a:cs typeface="Ubuntu"/>
                <a:sym typeface="Ubuntu"/>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Ubuntu Light"/>
                <a:ea typeface="Ubuntu Light"/>
                <a:cs typeface="Ubuntu Light"/>
                <a:sym typeface="Ubuntu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Ubuntu Light"/>
                <a:ea typeface="Ubuntu Light"/>
                <a:cs typeface="Ubuntu Light"/>
                <a:sym typeface="Ubuntu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Ubuntu Light"/>
                <a:ea typeface="Ubuntu Light"/>
                <a:cs typeface="Ubuntu Light"/>
                <a:sym typeface="Ubuntu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Ubuntu Light"/>
                <a:ea typeface="Ubuntu Light"/>
                <a:cs typeface="Ubuntu Light"/>
                <a:sym typeface="Ubuntu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Ubuntu Light"/>
                <a:ea typeface="Ubuntu Light"/>
                <a:cs typeface="Ubuntu Light"/>
                <a:sym typeface="Ubuntu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Ubuntu Light"/>
                <a:ea typeface="Ubuntu Light"/>
                <a:cs typeface="Ubuntu Light"/>
                <a:sym typeface="Ubuntu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Ubuntu Light"/>
                <a:ea typeface="Ubuntu Light"/>
                <a:cs typeface="Ubuntu Light"/>
                <a:sym typeface="Ubuntu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Ubuntu Light"/>
                <a:ea typeface="Ubuntu Light"/>
                <a:cs typeface="Ubuntu Light"/>
                <a:sym typeface="Ubuntu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Ubuntu Light"/>
                <a:ea typeface="Ubuntu Light"/>
                <a:cs typeface="Ubuntu Light"/>
                <a:sym typeface="Ubuntu Ligh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 name="Shape 36"/>
        <p:cNvGrpSpPr/>
        <p:nvPr/>
      </p:nvGrpSpPr>
      <p:grpSpPr>
        <a:xfrm>
          <a:off x="0" y="0"/>
          <a:ext cx="0" cy="0"/>
          <a:chOff x="0" y="0"/>
          <a:chExt cx="0" cy="0"/>
        </a:xfrm>
      </p:grpSpPr>
      <p:sp>
        <p:nvSpPr>
          <p:cNvPr id="37" name="Google Shape;37;p13"/>
          <p:cNvSpPr/>
          <p:nvPr/>
        </p:nvSpPr>
        <p:spPr>
          <a:xfrm>
            <a:off x="0" y="1"/>
            <a:ext cx="12192000" cy="741656"/>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Black"/>
              <a:ea typeface="Roboto Black"/>
              <a:cs typeface="Roboto Black"/>
              <a:sym typeface="Roboto Black"/>
            </a:endParaRPr>
          </a:p>
        </p:txBody>
      </p:sp>
      <p:sp>
        <p:nvSpPr>
          <p:cNvPr id="38" name="Google Shape;38;p13"/>
          <p:cNvSpPr txBox="1"/>
          <p:nvPr>
            <p:ph type="title"/>
          </p:nvPr>
        </p:nvSpPr>
        <p:spPr>
          <a:xfrm>
            <a:off x="185407" y="0"/>
            <a:ext cx="11779472" cy="741656"/>
          </a:xfrm>
          <a:prstGeom prst="rect">
            <a:avLst/>
          </a:prstGeom>
          <a:noFill/>
          <a:ln>
            <a:noFill/>
          </a:ln>
        </p:spPr>
        <p:txBody>
          <a:bodyPr anchorCtr="0" anchor="ctr" bIns="45700" lIns="144000" spcFirstLastPara="1" rIns="91425" wrap="square" tIns="45700">
            <a:noAutofit/>
          </a:bodyPr>
          <a:lstStyle>
            <a:lvl1pPr lvl="0" marR="0" rtl="0" algn="l">
              <a:lnSpc>
                <a:spcPct val="90000"/>
              </a:lnSpc>
              <a:spcBef>
                <a:spcPts val="0"/>
              </a:spcBef>
              <a:spcAft>
                <a:spcPts val="0"/>
              </a:spcAft>
              <a:buClr>
                <a:srgbClr val="FFFFFF"/>
              </a:buClr>
              <a:buSzPts val="2800"/>
              <a:buFont typeface="Ubuntu"/>
              <a:buNone/>
              <a:defRPr b="1" i="0" sz="2800" u="none" cap="none" strike="noStrike">
                <a:solidFill>
                  <a:srgbClr val="FFFFFF"/>
                </a:solidFill>
                <a:latin typeface="Ubuntu"/>
                <a:ea typeface="Ubuntu"/>
                <a:cs typeface="Ubuntu"/>
                <a:sym typeface="Ubuntu"/>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13"/>
          <p:cNvSpPr txBox="1"/>
          <p:nvPr/>
        </p:nvSpPr>
        <p:spPr>
          <a:xfrm>
            <a:off x="4911497" y="6028996"/>
            <a:ext cx="5191125" cy="638175"/>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US" sz="800">
                <a:solidFill>
                  <a:srgbClr val="6A7486"/>
                </a:solidFill>
                <a:latin typeface="Ubuntu Light"/>
                <a:ea typeface="Ubuntu Light"/>
                <a:cs typeface="Ubuntu Light"/>
                <a:sym typeface="Ubuntu Light"/>
              </a:rPr>
              <a:t>This project has been funded with support from the European Commission. This publication reflects the views only of the author, and the Commission cannot be held responsible for any use which may be made of the information contained therein. </a:t>
            </a:r>
            <a:br>
              <a:rPr lang="en-US" sz="800">
                <a:solidFill>
                  <a:srgbClr val="6A7486"/>
                </a:solidFill>
                <a:latin typeface="Ubuntu Light"/>
                <a:ea typeface="Ubuntu Light"/>
                <a:cs typeface="Ubuntu Light"/>
                <a:sym typeface="Ubuntu Light"/>
              </a:rPr>
            </a:br>
            <a:r>
              <a:rPr lang="en-US" sz="800">
                <a:solidFill>
                  <a:srgbClr val="6A7486"/>
                </a:solidFill>
                <a:latin typeface="Ubuntu Light"/>
                <a:ea typeface="Ubuntu Light"/>
                <a:cs typeface="Ubuntu Light"/>
                <a:sym typeface="Ubuntu Light"/>
              </a:rPr>
              <a:t>Project Number: 2020-1-CY01-KA204-065949</a:t>
            </a:r>
            <a:endParaRPr sz="1200">
              <a:solidFill>
                <a:srgbClr val="6A7486"/>
              </a:solidFill>
              <a:latin typeface="Ubuntu Light"/>
              <a:ea typeface="Ubuntu Light"/>
              <a:cs typeface="Ubuntu Light"/>
              <a:sym typeface="Ubuntu Light"/>
            </a:endParaRPr>
          </a:p>
        </p:txBody>
      </p:sp>
      <p:pic>
        <p:nvPicPr>
          <p:cNvPr descr="er_logo" id="40" name="Google Shape;40;p13"/>
          <p:cNvPicPr preferRelativeResize="0"/>
          <p:nvPr/>
        </p:nvPicPr>
        <p:blipFill rotWithShape="1">
          <a:blip r:embed="rId1">
            <a:alphaModFix/>
          </a:blip>
          <a:srcRect b="0" l="0" r="0" t="0"/>
          <a:stretch/>
        </p:blipFill>
        <p:spPr>
          <a:xfrm>
            <a:off x="1690550" y="6076698"/>
            <a:ext cx="1476375" cy="419735"/>
          </a:xfrm>
          <a:prstGeom prst="rect">
            <a:avLst/>
          </a:prstGeom>
          <a:noFill/>
          <a:ln>
            <a:noFill/>
          </a:ln>
        </p:spPr>
      </p:pic>
      <p:pic>
        <p:nvPicPr>
          <p:cNvPr id="41" name="Google Shape;41;p13"/>
          <p:cNvPicPr preferRelativeResize="0"/>
          <p:nvPr/>
        </p:nvPicPr>
        <p:blipFill rotWithShape="1">
          <a:blip r:embed="rId2">
            <a:alphaModFix/>
          </a:blip>
          <a:srcRect b="0" l="0" r="0" t="0"/>
          <a:stretch/>
        </p:blipFill>
        <p:spPr>
          <a:xfrm>
            <a:off x="3402465" y="6186554"/>
            <a:ext cx="1356360" cy="2000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5" r:id="rId3"/>
    <p:sldLayoutId id="2147483656" r:id="rId4"/>
    <p:sldLayoutId id="2147483657" r:id="rId5"/>
    <p:sldLayoutId id="2147483658" r:id="rId6"/>
    <p:sldLayoutId id="2147483659" r:id="rId7"/>
    <p:sldLayoutId id="2147483660" r:id="rId8"/>
    <p:sldLayoutId id="2147483661"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txBox="1"/>
          <p:nvPr>
            <p:ph type="ctrTitle"/>
          </p:nvPr>
        </p:nvSpPr>
        <p:spPr>
          <a:xfrm>
            <a:off x="2408464" y="4021208"/>
            <a:ext cx="7102928" cy="89495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3"/>
              </a:buClr>
              <a:buSzPts val="2800"/>
              <a:buFont typeface="Ubuntu"/>
              <a:buNone/>
            </a:pPr>
            <a:r>
              <a:rPr lang="en-US"/>
              <a:t>LTTA ACTIVITY</a:t>
            </a:r>
            <a:endParaRPr/>
          </a:p>
        </p:txBody>
      </p:sp>
      <p:sp>
        <p:nvSpPr>
          <p:cNvPr id="84" name="Google Shape;84;p1"/>
          <p:cNvSpPr txBox="1"/>
          <p:nvPr>
            <p:ph idx="1" type="subTitle"/>
          </p:nvPr>
        </p:nvSpPr>
        <p:spPr>
          <a:xfrm>
            <a:off x="2408464" y="5073227"/>
            <a:ext cx="7102928" cy="749491"/>
          </a:xfrm>
          <a:prstGeom prst="rect">
            <a:avLst/>
          </a:prstGeom>
          <a:noFill/>
          <a:ln>
            <a:noFill/>
          </a:ln>
        </p:spPr>
        <p:txBody>
          <a:bodyPr anchorCtr="0" anchor="ctr" bIns="45700" lIns="91425" spcFirstLastPara="1" rIns="91425" wrap="square" tIns="45700">
            <a:normAutofit lnSpcReduction="20000"/>
          </a:bodyPr>
          <a:lstStyle/>
          <a:p>
            <a:pPr indent="0" lvl="0" marL="0" rtl="0" algn="ctr">
              <a:lnSpc>
                <a:spcPct val="90000"/>
              </a:lnSpc>
              <a:spcBef>
                <a:spcPts val="0"/>
              </a:spcBef>
              <a:spcAft>
                <a:spcPts val="0"/>
              </a:spcAft>
              <a:buNone/>
            </a:pPr>
            <a:r>
              <a:rPr lang="en-US"/>
              <a:t>Knowing the target group: Working with</a:t>
            </a:r>
            <a:endParaRPr/>
          </a:p>
          <a:p>
            <a:pPr indent="0" lvl="0" marL="0" rtl="0" algn="ctr">
              <a:lnSpc>
                <a:spcPct val="90000"/>
              </a:lnSpc>
              <a:spcBef>
                <a:spcPts val="0"/>
              </a:spcBef>
              <a:spcAft>
                <a:spcPts val="0"/>
              </a:spcAft>
              <a:buNone/>
            </a:pPr>
            <a:r>
              <a:rPr lang="en-US"/>
              <a:t>personas</a:t>
            </a:r>
            <a:endParaRPr/>
          </a:p>
          <a:p>
            <a:pPr indent="0" lvl="0" marL="0" rtl="0" algn="ctr">
              <a:lnSpc>
                <a:spcPct val="90000"/>
              </a:lnSpc>
              <a:spcBef>
                <a:spcPts val="0"/>
              </a:spcBef>
              <a:spcAft>
                <a:spcPts val="0"/>
              </a:spcAft>
              <a:buClr>
                <a:schemeClr val="dk1"/>
              </a:buClr>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3"/>
          <p:cNvSpPr txBox="1"/>
          <p:nvPr>
            <p:ph type="title"/>
          </p:nvPr>
        </p:nvSpPr>
        <p:spPr>
          <a:xfrm>
            <a:off x="185407" y="0"/>
            <a:ext cx="11779472" cy="741656"/>
          </a:xfrm>
          <a:prstGeom prst="rect">
            <a:avLst/>
          </a:prstGeom>
          <a:noFill/>
          <a:ln>
            <a:noFill/>
          </a:ln>
        </p:spPr>
        <p:txBody>
          <a:bodyPr anchorCtr="0" anchor="ctr" bIns="45700" lIns="144000" spcFirstLastPara="1" rIns="91425" wrap="square" tIns="45700">
            <a:noAutofit/>
          </a:bodyPr>
          <a:lstStyle/>
          <a:p>
            <a:pPr indent="0" lvl="0" marL="0" rtl="0" algn="l">
              <a:lnSpc>
                <a:spcPct val="90000"/>
              </a:lnSpc>
              <a:spcBef>
                <a:spcPts val="0"/>
              </a:spcBef>
              <a:spcAft>
                <a:spcPts val="0"/>
              </a:spcAft>
              <a:buClr>
                <a:srgbClr val="FFFFFF"/>
              </a:buClr>
              <a:buSzPts val="2800"/>
              <a:buFont typeface="Ubuntu"/>
              <a:buNone/>
            </a:pPr>
            <a:r>
              <a:rPr lang="en-US"/>
              <a:t>The e-Protect target persona</a:t>
            </a:r>
            <a:endParaRPr/>
          </a:p>
        </p:txBody>
      </p:sp>
      <p:pic>
        <p:nvPicPr>
          <p:cNvPr id="90" name="Google Shape;90;p3"/>
          <p:cNvPicPr preferRelativeResize="0"/>
          <p:nvPr/>
        </p:nvPicPr>
        <p:blipFill>
          <a:blip r:embed="rId3">
            <a:alphaModFix/>
          </a:blip>
          <a:stretch>
            <a:fillRect/>
          </a:stretch>
        </p:blipFill>
        <p:spPr>
          <a:xfrm>
            <a:off x="934224" y="808063"/>
            <a:ext cx="5161787" cy="5241875"/>
          </a:xfrm>
          <a:prstGeom prst="rect">
            <a:avLst/>
          </a:prstGeom>
          <a:noFill/>
          <a:ln>
            <a:noFill/>
          </a:ln>
        </p:spPr>
      </p:pic>
      <p:sp>
        <p:nvSpPr>
          <p:cNvPr id="91" name="Google Shape;91;p3"/>
          <p:cNvSpPr txBox="1"/>
          <p:nvPr/>
        </p:nvSpPr>
        <p:spPr>
          <a:xfrm>
            <a:off x="8640650" y="2411825"/>
            <a:ext cx="978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2" name="Google Shape;92;p3"/>
          <p:cNvSpPr txBox="1"/>
          <p:nvPr/>
        </p:nvSpPr>
        <p:spPr>
          <a:xfrm>
            <a:off x="6669625" y="1764225"/>
            <a:ext cx="51618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highlight>
                  <a:srgbClr val="FFFFFF"/>
                </a:highlight>
                <a:latin typeface="Ubuntu"/>
                <a:ea typeface="Ubuntu"/>
                <a:cs typeface="Ubuntu"/>
                <a:sym typeface="Ubuntu"/>
              </a:rPr>
              <a:t>A target audience persona is </a:t>
            </a:r>
            <a:r>
              <a:rPr b="1" lang="en-US" sz="1800">
                <a:solidFill>
                  <a:schemeClr val="dk1"/>
                </a:solidFill>
                <a:highlight>
                  <a:srgbClr val="FFFFFF"/>
                </a:highlight>
                <a:latin typeface="Ubuntu"/>
                <a:ea typeface="Ubuntu"/>
                <a:cs typeface="Ubuntu"/>
                <a:sym typeface="Ubuntu"/>
              </a:rPr>
              <a:t>a profile of someone who represents a key member of one of your target audience groups.</a:t>
            </a:r>
            <a:r>
              <a:rPr b="1" lang="en-US" sz="1800">
                <a:solidFill>
                  <a:srgbClr val="202124"/>
                </a:solidFill>
                <a:highlight>
                  <a:srgbClr val="FFFFFF"/>
                </a:highlight>
                <a:latin typeface="Ubuntu"/>
                <a:ea typeface="Ubuntu"/>
                <a:cs typeface="Ubuntu"/>
                <a:sym typeface="Ubuntu"/>
              </a:rPr>
              <a:t> </a:t>
            </a:r>
            <a:endParaRPr b="1" sz="1800">
              <a:solidFill>
                <a:srgbClr val="202124"/>
              </a:solidFill>
              <a:highlight>
                <a:srgbClr val="FFFFFF"/>
              </a:highlight>
              <a:latin typeface="Ubuntu"/>
              <a:ea typeface="Ubuntu"/>
              <a:cs typeface="Ubuntu"/>
              <a:sym typeface="Ubuntu"/>
            </a:endParaRPr>
          </a:p>
          <a:p>
            <a:pPr indent="0" lvl="0" marL="0" rtl="0" algn="l">
              <a:spcBef>
                <a:spcPts val="0"/>
              </a:spcBef>
              <a:spcAft>
                <a:spcPts val="0"/>
              </a:spcAft>
              <a:buNone/>
            </a:pPr>
            <a:r>
              <a:t/>
            </a:r>
            <a:endParaRPr sz="1800">
              <a:solidFill>
                <a:srgbClr val="202124"/>
              </a:solidFill>
              <a:highlight>
                <a:srgbClr val="FFFFFF"/>
              </a:highlight>
              <a:latin typeface="Ubuntu"/>
              <a:ea typeface="Ubuntu"/>
              <a:cs typeface="Ubuntu"/>
              <a:sym typeface="Ubuntu"/>
            </a:endParaRPr>
          </a:p>
          <a:p>
            <a:pPr indent="0" lvl="0" marL="0" rtl="0" algn="l">
              <a:spcBef>
                <a:spcPts val="0"/>
              </a:spcBef>
              <a:spcAft>
                <a:spcPts val="0"/>
              </a:spcAft>
              <a:buNone/>
            </a:pPr>
            <a:r>
              <a:rPr lang="en-US" sz="1800">
                <a:solidFill>
                  <a:schemeClr val="dk1"/>
                </a:solidFill>
                <a:highlight>
                  <a:srgbClr val="FFFFFF"/>
                </a:highlight>
                <a:latin typeface="Ubuntu"/>
                <a:ea typeface="Ubuntu"/>
                <a:cs typeface="Ubuntu"/>
                <a:sym typeface="Ubuntu"/>
              </a:rPr>
              <a:t>It’s whom your organization’s</a:t>
            </a:r>
            <a:r>
              <a:rPr lang="en-US" sz="1800">
                <a:solidFill>
                  <a:schemeClr val="dk1"/>
                </a:solidFill>
                <a:highlight>
                  <a:schemeClr val="lt1"/>
                </a:highlight>
                <a:latin typeface="Ubuntu"/>
                <a:ea typeface="Ubuntu"/>
                <a:cs typeface="Ubuntu"/>
                <a:sym typeface="Ubuntu"/>
              </a:rPr>
              <a:t> </a:t>
            </a:r>
            <a:r>
              <a:rPr b="1" lang="en-US" sz="1800">
                <a:solidFill>
                  <a:schemeClr val="dk1"/>
                </a:solidFill>
                <a:highlight>
                  <a:schemeClr val="lt1"/>
                </a:highlight>
                <a:latin typeface="Ubuntu"/>
                <a:ea typeface="Ubuntu"/>
                <a:cs typeface="Ubuntu"/>
                <a:sym typeface="Ubuntu"/>
              </a:rPr>
              <a:t>strategy </a:t>
            </a:r>
            <a:r>
              <a:rPr lang="en-US" sz="1800">
                <a:solidFill>
                  <a:schemeClr val="dk1"/>
                </a:solidFill>
                <a:highlight>
                  <a:schemeClr val="lt1"/>
                </a:highlight>
                <a:latin typeface="Ubuntu"/>
                <a:ea typeface="Ubuntu"/>
                <a:cs typeface="Ubuntu"/>
                <a:sym typeface="Ubuntu"/>
              </a:rPr>
              <a:t>is focused toward. Often confused with target audience, your target persona goes beyond demographics and psychographics and focuses more on your </a:t>
            </a:r>
            <a:r>
              <a:rPr b="1" lang="en-US" sz="1800">
                <a:solidFill>
                  <a:schemeClr val="dk1"/>
                </a:solidFill>
                <a:highlight>
                  <a:schemeClr val="lt1"/>
                </a:highlight>
                <a:latin typeface="Ubuntu"/>
                <a:ea typeface="Ubuntu"/>
                <a:cs typeface="Ubuntu"/>
                <a:sym typeface="Ubuntu"/>
              </a:rPr>
              <a:t>prospects’ and audience’s needs and process</a:t>
            </a:r>
            <a:r>
              <a:rPr lang="en-US" sz="1800">
                <a:solidFill>
                  <a:schemeClr val="dk1"/>
                </a:solidFill>
                <a:highlight>
                  <a:schemeClr val="lt1"/>
                </a:highlight>
                <a:latin typeface="Ubuntu"/>
                <a:ea typeface="Ubuntu"/>
                <a:cs typeface="Ubuntu"/>
                <a:sym typeface="Ubuntu"/>
              </a:rPr>
              <a:t>. When you understand their process and speak to their needs, you can </a:t>
            </a:r>
            <a:r>
              <a:rPr b="1" lang="en-US" sz="1800">
                <a:solidFill>
                  <a:schemeClr val="dk1"/>
                </a:solidFill>
                <a:highlight>
                  <a:schemeClr val="lt1"/>
                </a:highlight>
                <a:latin typeface="Ubuntu"/>
                <a:ea typeface="Ubuntu"/>
                <a:cs typeface="Ubuntu"/>
                <a:sym typeface="Ubuntu"/>
              </a:rPr>
              <a:t>engage with them better</a:t>
            </a:r>
            <a:r>
              <a:rPr lang="en-US" sz="1800">
                <a:solidFill>
                  <a:schemeClr val="dk1"/>
                </a:solidFill>
                <a:highlight>
                  <a:schemeClr val="lt1"/>
                </a:highlight>
                <a:latin typeface="Ubuntu"/>
                <a:ea typeface="Ubuntu"/>
                <a:cs typeface="Ubuntu"/>
                <a:sym typeface="Ubuntu"/>
              </a:rPr>
              <a:t>.</a:t>
            </a:r>
            <a:endParaRPr sz="1800">
              <a:solidFill>
                <a:srgbClr val="202124"/>
              </a:solidFill>
              <a:highlight>
                <a:srgbClr val="FFFFFF"/>
              </a:highlight>
              <a:latin typeface="Ubuntu"/>
              <a:ea typeface="Ubuntu"/>
              <a:cs typeface="Ubuntu"/>
              <a:sym typeface="Ubuntu"/>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4"/>
          <p:cNvSpPr txBox="1"/>
          <p:nvPr>
            <p:ph type="title"/>
          </p:nvPr>
        </p:nvSpPr>
        <p:spPr>
          <a:xfrm>
            <a:off x="185407" y="0"/>
            <a:ext cx="11779472" cy="741656"/>
          </a:xfrm>
          <a:prstGeom prst="rect">
            <a:avLst/>
          </a:prstGeom>
          <a:noFill/>
          <a:ln>
            <a:noFill/>
          </a:ln>
        </p:spPr>
        <p:txBody>
          <a:bodyPr anchorCtr="0" anchor="ctr" bIns="45700" lIns="144000" spcFirstLastPara="1" rIns="91425" wrap="square" tIns="45700">
            <a:noAutofit/>
          </a:bodyPr>
          <a:lstStyle/>
          <a:p>
            <a:pPr indent="0" lvl="0" marL="0" rtl="0" algn="l">
              <a:lnSpc>
                <a:spcPct val="90000"/>
              </a:lnSpc>
              <a:spcBef>
                <a:spcPts val="0"/>
              </a:spcBef>
              <a:spcAft>
                <a:spcPts val="0"/>
              </a:spcAft>
              <a:buClr>
                <a:srgbClr val="FFFFFF"/>
              </a:buClr>
              <a:buSzPts val="2800"/>
              <a:buFont typeface="Ubuntu"/>
              <a:buNone/>
            </a:pPr>
            <a:r>
              <a:rPr lang="en-US"/>
              <a:t>Diversity among the target group</a:t>
            </a:r>
            <a:endParaRPr/>
          </a:p>
        </p:txBody>
      </p:sp>
      <p:sp>
        <p:nvSpPr>
          <p:cNvPr id="98" name="Google Shape;98;p4"/>
          <p:cNvSpPr txBox="1"/>
          <p:nvPr>
            <p:ph idx="1" type="body"/>
          </p:nvPr>
        </p:nvSpPr>
        <p:spPr>
          <a:xfrm>
            <a:off x="364450" y="1996700"/>
            <a:ext cx="5634000" cy="3183900"/>
          </a:xfrm>
          <a:prstGeom prst="rect">
            <a:avLst/>
          </a:prstGeom>
          <a:noFill/>
          <a:ln>
            <a:noFill/>
          </a:ln>
        </p:spPr>
        <p:txBody>
          <a:bodyPr anchorCtr="0" anchor="t" bIns="45700" lIns="144000" spcFirstLastPara="1" rIns="91425" wrap="square" tIns="45700">
            <a:noAutofit/>
          </a:bodyPr>
          <a:lstStyle/>
          <a:p>
            <a:pPr indent="0" lvl="0" marL="0" rtl="0" algn="just">
              <a:lnSpc>
                <a:spcPct val="107916"/>
              </a:lnSpc>
              <a:spcBef>
                <a:spcPts val="0"/>
              </a:spcBef>
              <a:spcAft>
                <a:spcPts val="0"/>
              </a:spcAft>
              <a:buNone/>
            </a:pPr>
            <a:r>
              <a:rPr lang="en-US" sz="1800">
                <a:solidFill>
                  <a:srgbClr val="36BEB0"/>
                </a:solidFill>
                <a:latin typeface="Ubuntu"/>
                <a:ea typeface="Ubuntu"/>
                <a:cs typeface="Ubuntu"/>
                <a:sym typeface="Ubuntu"/>
              </a:rPr>
              <a:t>⚠</a:t>
            </a:r>
            <a:r>
              <a:rPr lang="en-US" sz="1800">
                <a:solidFill>
                  <a:srgbClr val="6A7486"/>
                </a:solidFill>
              </a:rPr>
              <a:t> There is </a:t>
            </a:r>
            <a:r>
              <a:rPr b="1" lang="en-US" sz="1800">
                <a:solidFill>
                  <a:srgbClr val="6A7486"/>
                </a:solidFill>
                <a:latin typeface="Ubuntu"/>
                <a:ea typeface="Ubuntu"/>
                <a:cs typeface="Ubuntu"/>
                <a:sym typeface="Ubuntu"/>
              </a:rPr>
              <a:t>great diversity</a:t>
            </a:r>
            <a:r>
              <a:rPr lang="en-US" sz="1800">
                <a:solidFill>
                  <a:srgbClr val="6A7486"/>
                </a:solidFill>
              </a:rPr>
              <a:t> in the target group: age, ethnicity, education, computer literacy, cognitive and physical capacity and income. You will need to acknowledge this diversity and learn to know the specific needs of the trainees to provide an effective and long-lasting training.</a:t>
            </a:r>
            <a:endParaRPr sz="1800">
              <a:solidFill>
                <a:srgbClr val="6A7486"/>
              </a:solidFill>
            </a:endParaRPr>
          </a:p>
          <a:p>
            <a:pPr indent="0" lvl="0" marL="0" rtl="0" algn="just">
              <a:lnSpc>
                <a:spcPct val="107916"/>
              </a:lnSpc>
              <a:spcBef>
                <a:spcPts val="800"/>
              </a:spcBef>
              <a:spcAft>
                <a:spcPts val="0"/>
              </a:spcAft>
              <a:buNone/>
            </a:pPr>
            <a:r>
              <a:t/>
            </a:r>
            <a:endParaRPr sz="1800">
              <a:solidFill>
                <a:srgbClr val="6A7486"/>
              </a:solidFill>
            </a:endParaRPr>
          </a:p>
          <a:p>
            <a:pPr indent="0" lvl="0" marL="0" rtl="0" algn="just">
              <a:lnSpc>
                <a:spcPct val="107916"/>
              </a:lnSpc>
              <a:spcBef>
                <a:spcPts val="800"/>
              </a:spcBef>
              <a:spcAft>
                <a:spcPts val="0"/>
              </a:spcAft>
              <a:buNone/>
            </a:pPr>
            <a:r>
              <a:rPr lang="en-US" sz="1800">
                <a:solidFill>
                  <a:srgbClr val="36BEB0"/>
                </a:solidFill>
                <a:latin typeface="Ubuntu"/>
                <a:ea typeface="Ubuntu"/>
                <a:cs typeface="Ubuntu"/>
                <a:sym typeface="Ubuntu"/>
              </a:rPr>
              <a:t>⚠</a:t>
            </a:r>
            <a:r>
              <a:rPr lang="en-US" sz="1800">
                <a:solidFill>
                  <a:srgbClr val="6A7486"/>
                </a:solidFill>
              </a:rPr>
              <a:t> Keep in mind </a:t>
            </a:r>
            <a:r>
              <a:rPr b="1" lang="en-US" sz="1800">
                <a:solidFill>
                  <a:srgbClr val="6A7486"/>
                </a:solidFill>
                <a:latin typeface="Ubuntu"/>
                <a:ea typeface="Ubuntu"/>
                <a:cs typeface="Ubuntu"/>
                <a:sym typeface="Ubuntu"/>
              </a:rPr>
              <a:t>national differences</a:t>
            </a:r>
            <a:r>
              <a:rPr lang="en-US" sz="1800">
                <a:solidFill>
                  <a:srgbClr val="6A7486"/>
                </a:solidFill>
              </a:rPr>
              <a:t> between countries in terms of habits, computer literacy, etc.</a:t>
            </a:r>
            <a:endParaRPr sz="1800">
              <a:solidFill>
                <a:srgbClr val="6A7486"/>
              </a:solidFill>
            </a:endParaRPr>
          </a:p>
          <a:p>
            <a:pPr indent="0" lvl="0" marL="0" rtl="0" algn="just">
              <a:lnSpc>
                <a:spcPct val="107916"/>
              </a:lnSpc>
              <a:spcBef>
                <a:spcPts val="800"/>
              </a:spcBef>
              <a:spcAft>
                <a:spcPts val="800"/>
              </a:spcAft>
              <a:buNone/>
            </a:pPr>
            <a:r>
              <a:t/>
            </a:r>
            <a:endParaRPr sz="2000">
              <a:solidFill>
                <a:schemeClr val="dk2"/>
              </a:solidFill>
            </a:endParaRPr>
          </a:p>
        </p:txBody>
      </p:sp>
      <p:sp>
        <p:nvSpPr>
          <p:cNvPr id="99" name="Google Shape;99;p4"/>
          <p:cNvSpPr txBox="1"/>
          <p:nvPr>
            <p:ph idx="2" type="body"/>
          </p:nvPr>
        </p:nvSpPr>
        <p:spPr>
          <a:xfrm>
            <a:off x="185407" y="876300"/>
            <a:ext cx="11779250" cy="504825"/>
          </a:xfrm>
          <a:prstGeom prst="rect">
            <a:avLst/>
          </a:prstGeom>
          <a:noFill/>
          <a:ln>
            <a:noFill/>
          </a:ln>
        </p:spPr>
        <p:txBody>
          <a:bodyPr anchorCtr="0" anchor="ctr" bIns="45700" lIns="144000" spcFirstLastPara="1" rIns="91425" wrap="square" tIns="45700">
            <a:noAutofit/>
          </a:bodyPr>
          <a:lstStyle/>
          <a:p>
            <a:pPr indent="0" lvl="0" marL="0" rtl="0" algn="just">
              <a:lnSpc>
                <a:spcPct val="107916"/>
              </a:lnSpc>
              <a:spcBef>
                <a:spcPts val="0"/>
              </a:spcBef>
              <a:spcAft>
                <a:spcPts val="800"/>
              </a:spcAft>
              <a:buNone/>
            </a:pPr>
            <a:r>
              <a:rPr b="1" i="1" lang="en-US"/>
              <a:t>Things to keep in mind </a:t>
            </a:r>
            <a:endParaRPr/>
          </a:p>
        </p:txBody>
      </p:sp>
      <p:sp>
        <p:nvSpPr>
          <p:cNvPr id="100" name="Google Shape;100;p4"/>
          <p:cNvSpPr txBox="1"/>
          <p:nvPr/>
        </p:nvSpPr>
        <p:spPr>
          <a:xfrm>
            <a:off x="6682100" y="1909700"/>
            <a:ext cx="4963200" cy="3357900"/>
          </a:xfrm>
          <a:prstGeom prst="rect">
            <a:avLst/>
          </a:prstGeom>
          <a:noFill/>
          <a:ln>
            <a:noFill/>
          </a:ln>
        </p:spPr>
        <p:txBody>
          <a:bodyPr anchorCtr="0" anchor="t" bIns="91425" lIns="91425" spcFirstLastPara="1" rIns="91425" wrap="square" tIns="91425">
            <a:spAutoFit/>
          </a:bodyPr>
          <a:lstStyle/>
          <a:p>
            <a:pPr indent="0" lvl="0" marL="0" rtl="0" algn="just">
              <a:lnSpc>
                <a:spcPct val="107916"/>
              </a:lnSpc>
              <a:spcBef>
                <a:spcPts val="0"/>
              </a:spcBef>
              <a:spcAft>
                <a:spcPts val="0"/>
              </a:spcAft>
              <a:buNone/>
            </a:pPr>
            <a:r>
              <a:rPr lang="en-US" sz="1800">
                <a:solidFill>
                  <a:schemeClr val="accent2"/>
                </a:solidFill>
                <a:latin typeface="Ubuntu"/>
                <a:ea typeface="Ubuntu"/>
                <a:cs typeface="Ubuntu"/>
                <a:sym typeface="Ubuntu"/>
              </a:rPr>
              <a:t>⚠</a:t>
            </a:r>
            <a:r>
              <a:rPr lang="en-US" sz="1800">
                <a:solidFill>
                  <a:schemeClr val="dk1"/>
                </a:solidFill>
                <a:latin typeface="Ubuntu Light"/>
                <a:ea typeface="Ubuntu Light"/>
                <a:cs typeface="Ubuntu Light"/>
                <a:sym typeface="Ubuntu Light"/>
              </a:rPr>
              <a:t> Take into consideration the </a:t>
            </a:r>
            <a:r>
              <a:rPr b="1" lang="en-US" sz="1800">
                <a:solidFill>
                  <a:schemeClr val="dk1"/>
                </a:solidFill>
                <a:latin typeface="Ubuntu"/>
                <a:ea typeface="Ubuntu"/>
                <a:cs typeface="Ubuntu"/>
                <a:sym typeface="Ubuntu"/>
              </a:rPr>
              <a:t>common health problems</a:t>
            </a:r>
            <a:r>
              <a:rPr lang="en-US" sz="1800">
                <a:solidFill>
                  <a:schemeClr val="dk1"/>
                </a:solidFill>
                <a:latin typeface="Ubuntu Light"/>
                <a:ea typeface="Ubuntu Light"/>
                <a:cs typeface="Ubuntu Light"/>
                <a:sym typeface="Ubuntu Light"/>
              </a:rPr>
              <a:t> (e.g. impaired vision/hearing) that the trainees may have.</a:t>
            </a:r>
            <a:endParaRPr sz="1800">
              <a:solidFill>
                <a:schemeClr val="dk1"/>
              </a:solidFill>
              <a:latin typeface="Ubuntu Light"/>
              <a:ea typeface="Ubuntu Light"/>
              <a:cs typeface="Ubuntu Light"/>
              <a:sym typeface="Ubuntu Light"/>
            </a:endParaRPr>
          </a:p>
          <a:p>
            <a:pPr indent="0" lvl="0" marL="0" rtl="0" algn="just">
              <a:lnSpc>
                <a:spcPct val="107916"/>
              </a:lnSpc>
              <a:spcBef>
                <a:spcPts val="800"/>
              </a:spcBef>
              <a:spcAft>
                <a:spcPts val="0"/>
              </a:spcAft>
              <a:buNone/>
            </a:pPr>
            <a:r>
              <a:t/>
            </a:r>
            <a:endParaRPr sz="1800">
              <a:solidFill>
                <a:schemeClr val="dk1"/>
              </a:solidFill>
              <a:latin typeface="Ubuntu Light"/>
              <a:ea typeface="Ubuntu Light"/>
              <a:cs typeface="Ubuntu Light"/>
              <a:sym typeface="Ubuntu Light"/>
            </a:endParaRPr>
          </a:p>
          <a:p>
            <a:pPr indent="0" lvl="0" marL="0" rtl="0" algn="just">
              <a:lnSpc>
                <a:spcPct val="107916"/>
              </a:lnSpc>
              <a:spcBef>
                <a:spcPts val="800"/>
              </a:spcBef>
              <a:spcAft>
                <a:spcPts val="800"/>
              </a:spcAft>
              <a:buNone/>
            </a:pPr>
            <a:r>
              <a:rPr lang="en-US" sz="1800">
                <a:solidFill>
                  <a:schemeClr val="accent2"/>
                </a:solidFill>
                <a:latin typeface="Ubuntu"/>
                <a:ea typeface="Ubuntu"/>
                <a:cs typeface="Ubuntu"/>
                <a:sym typeface="Ubuntu"/>
              </a:rPr>
              <a:t>⚠</a:t>
            </a:r>
            <a:r>
              <a:rPr lang="en-US" sz="1800">
                <a:solidFill>
                  <a:schemeClr val="dk1"/>
                </a:solidFill>
                <a:latin typeface="Ubuntu Light"/>
                <a:ea typeface="Ubuntu Light"/>
                <a:cs typeface="Ubuntu Light"/>
                <a:sym typeface="Ubuntu Light"/>
              </a:rPr>
              <a:t> </a:t>
            </a:r>
            <a:r>
              <a:rPr b="1" lang="en-US" sz="1800">
                <a:solidFill>
                  <a:schemeClr val="dk1"/>
                </a:solidFill>
                <a:latin typeface="Ubuntu"/>
                <a:ea typeface="Ubuntu"/>
                <a:cs typeface="Ubuntu"/>
                <a:sym typeface="Ubuntu"/>
              </a:rPr>
              <a:t>Lack of motivation, interest and perceived lack of relevance</a:t>
            </a:r>
            <a:r>
              <a:rPr lang="en-US" sz="1800">
                <a:solidFill>
                  <a:schemeClr val="dk1"/>
                </a:solidFill>
                <a:latin typeface="Ubuntu Light"/>
                <a:ea typeface="Ubuntu Light"/>
                <a:cs typeface="Ubuntu Light"/>
                <a:sym typeface="Ubuntu Light"/>
              </a:rPr>
              <a:t> of digital technology</a:t>
            </a:r>
            <a:r>
              <a:rPr lang="en-US" sz="1800">
                <a:solidFill>
                  <a:schemeClr val="dk1"/>
                </a:solidFill>
                <a:latin typeface="Ubuntu Light"/>
                <a:ea typeface="Ubuntu Light"/>
                <a:cs typeface="Ubuntu Light"/>
                <a:sym typeface="Ubuntu Light"/>
              </a:rPr>
              <a:t> to their needs and preferences is the main issue you could face. You need to find ways to make the trainees see what their interest is in </a:t>
            </a:r>
            <a:r>
              <a:rPr lang="en-US" sz="1800">
                <a:solidFill>
                  <a:schemeClr val="dk1"/>
                </a:solidFill>
                <a:latin typeface="Ubuntu Light"/>
                <a:ea typeface="Ubuntu Light"/>
                <a:cs typeface="Ubuntu Light"/>
                <a:sym typeface="Ubuntu Light"/>
              </a:rPr>
              <a:t>developing digital literacy</a:t>
            </a:r>
            <a:r>
              <a:rPr lang="en-US" sz="1800">
                <a:solidFill>
                  <a:schemeClr val="dk1"/>
                </a:solidFill>
                <a:latin typeface="Ubuntu Light"/>
                <a:ea typeface="Ubuntu Light"/>
                <a:cs typeface="Ubuntu Light"/>
                <a:sym typeface="Ubuntu Light"/>
              </a:rPr>
              <a:t>.</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5"/>
          <p:cNvSpPr txBox="1"/>
          <p:nvPr>
            <p:ph type="title"/>
          </p:nvPr>
        </p:nvSpPr>
        <p:spPr>
          <a:xfrm>
            <a:off x="185406" y="0"/>
            <a:ext cx="11779472" cy="741656"/>
          </a:xfrm>
          <a:prstGeom prst="rect">
            <a:avLst/>
          </a:prstGeom>
          <a:noFill/>
          <a:ln>
            <a:noFill/>
          </a:ln>
        </p:spPr>
        <p:txBody>
          <a:bodyPr anchorCtr="0" anchor="ctr" bIns="45700" lIns="144000" spcFirstLastPara="1" rIns="91425" wrap="square" tIns="45700">
            <a:noAutofit/>
          </a:bodyPr>
          <a:lstStyle/>
          <a:p>
            <a:pPr indent="0" lvl="0" marL="0" rtl="0" algn="l">
              <a:lnSpc>
                <a:spcPct val="90000"/>
              </a:lnSpc>
              <a:spcBef>
                <a:spcPts val="0"/>
              </a:spcBef>
              <a:spcAft>
                <a:spcPts val="0"/>
              </a:spcAft>
              <a:buClr>
                <a:srgbClr val="FFFFFF"/>
              </a:buClr>
              <a:buSzPts val="2800"/>
              <a:buFont typeface="Ubuntu"/>
              <a:buNone/>
            </a:pPr>
            <a:r>
              <a:rPr lang="en-US"/>
              <a:t>Activity</a:t>
            </a:r>
            <a:endParaRPr/>
          </a:p>
        </p:txBody>
      </p:sp>
      <p:sp>
        <p:nvSpPr>
          <p:cNvPr id="106" name="Google Shape;106;p5"/>
          <p:cNvSpPr txBox="1"/>
          <p:nvPr>
            <p:ph idx="1" type="body"/>
          </p:nvPr>
        </p:nvSpPr>
        <p:spPr>
          <a:xfrm>
            <a:off x="1998738" y="1858050"/>
            <a:ext cx="8194500" cy="2314200"/>
          </a:xfrm>
          <a:prstGeom prst="rect">
            <a:avLst/>
          </a:prstGeom>
          <a:noFill/>
          <a:ln>
            <a:noFill/>
          </a:ln>
        </p:spPr>
        <p:txBody>
          <a:bodyPr anchorCtr="0" anchor="t" bIns="45700" lIns="144000" spcFirstLastPara="1" rIns="91425" wrap="square" tIns="45700">
            <a:noAutofit/>
          </a:bodyPr>
          <a:lstStyle/>
          <a:p>
            <a:pPr indent="0" lvl="0" marL="0" rtl="0" algn="ctr">
              <a:lnSpc>
                <a:spcPct val="90000"/>
              </a:lnSpc>
              <a:spcBef>
                <a:spcPts val="0"/>
              </a:spcBef>
              <a:spcAft>
                <a:spcPts val="0"/>
              </a:spcAft>
              <a:buClr>
                <a:srgbClr val="7F7F7F"/>
              </a:buClr>
              <a:buSzPts val="1400"/>
              <a:buNone/>
            </a:pPr>
            <a:r>
              <a:rPr b="1" lang="en-US" sz="2500">
                <a:solidFill>
                  <a:schemeClr val="accent1"/>
                </a:solidFill>
                <a:latin typeface="Ubuntu"/>
                <a:ea typeface="Ubuntu"/>
                <a:cs typeface="Ubuntu"/>
                <a:sym typeface="Ubuntu"/>
              </a:rPr>
              <a:t>Build your own Target Persona!</a:t>
            </a:r>
            <a:endParaRPr b="1" sz="2500">
              <a:solidFill>
                <a:schemeClr val="accent1"/>
              </a:solidFill>
              <a:latin typeface="Ubuntu"/>
              <a:ea typeface="Ubuntu"/>
              <a:cs typeface="Ubuntu"/>
              <a:sym typeface="Ubuntu"/>
            </a:endParaRPr>
          </a:p>
          <a:p>
            <a:pPr indent="0" lvl="0" marL="0" rtl="0" algn="ctr">
              <a:lnSpc>
                <a:spcPct val="90000"/>
              </a:lnSpc>
              <a:spcBef>
                <a:spcPts val="0"/>
              </a:spcBef>
              <a:spcAft>
                <a:spcPts val="0"/>
              </a:spcAft>
              <a:buClr>
                <a:srgbClr val="7F7F7F"/>
              </a:buClr>
              <a:buSzPts val="1400"/>
              <a:buNone/>
            </a:pPr>
            <a:r>
              <a:t/>
            </a:r>
            <a:endParaRPr sz="2300">
              <a:solidFill>
                <a:schemeClr val="dk1"/>
              </a:solidFill>
            </a:endParaRPr>
          </a:p>
          <a:p>
            <a:pPr indent="0" lvl="0" marL="0" rtl="0" algn="ctr">
              <a:lnSpc>
                <a:spcPct val="90000"/>
              </a:lnSpc>
              <a:spcBef>
                <a:spcPts val="0"/>
              </a:spcBef>
              <a:spcAft>
                <a:spcPts val="0"/>
              </a:spcAft>
              <a:buClr>
                <a:srgbClr val="7F7F7F"/>
              </a:buClr>
              <a:buSzPts val="1400"/>
              <a:buNone/>
            </a:pPr>
            <a:r>
              <a:rPr lang="en-US" sz="2300">
                <a:solidFill>
                  <a:schemeClr val="dk1"/>
                </a:solidFill>
              </a:rPr>
              <a:t>Knowing your own audience, what are the characteristics you attribute to the adults in your organizations? Let’s compare our personas to get a better understanding of our target groups!</a:t>
            </a:r>
            <a:endParaRPr sz="23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6"/>
          <p:cNvSpPr txBox="1"/>
          <p:nvPr>
            <p:ph idx="2" type="body"/>
          </p:nvPr>
        </p:nvSpPr>
        <p:spPr>
          <a:xfrm>
            <a:off x="305400" y="1659026"/>
            <a:ext cx="5790600" cy="3766500"/>
          </a:xfrm>
          <a:prstGeom prst="rect">
            <a:avLst/>
          </a:prstGeom>
          <a:noFill/>
          <a:ln>
            <a:noFill/>
          </a:ln>
        </p:spPr>
        <p:txBody>
          <a:bodyPr anchorCtr="0" anchor="t" bIns="45700" lIns="144000" spcFirstLastPara="1" rIns="91425" wrap="square" tIns="45700">
            <a:noAutofit/>
          </a:bodyPr>
          <a:lstStyle/>
          <a:p>
            <a:pPr indent="0" lvl="0" marL="0" rtl="0" algn="just">
              <a:lnSpc>
                <a:spcPct val="90000"/>
              </a:lnSpc>
              <a:spcBef>
                <a:spcPts val="0"/>
              </a:spcBef>
              <a:spcAft>
                <a:spcPts val="0"/>
              </a:spcAft>
              <a:buClr>
                <a:srgbClr val="7F7F7F"/>
              </a:buClr>
              <a:buSzPts val="1400"/>
              <a:buNone/>
            </a:pPr>
            <a:r>
              <a:rPr lang="en-US" sz="1600">
                <a:solidFill>
                  <a:schemeClr val="accent2"/>
                </a:solidFill>
                <a:latin typeface="Ubuntu"/>
                <a:ea typeface="Ubuntu"/>
                <a:cs typeface="Ubuntu"/>
                <a:sym typeface="Ubuntu"/>
              </a:rPr>
              <a:t>Give it a name:</a:t>
            </a:r>
            <a:r>
              <a:rPr lang="en-US" sz="1600">
                <a:solidFill>
                  <a:schemeClr val="dk1"/>
                </a:solidFill>
                <a:latin typeface="Ubuntu"/>
                <a:ea typeface="Ubuntu"/>
                <a:cs typeface="Ubuntu"/>
                <a:sym typeface="Ubuntu"/>
              </a:rPr>
              <a:t> This helps you identify the persona, especially if you are creating more than one.</a:t>
            </a:r>
            <a:endParaRPr sz="1600">
              <a:solidFill>
                <a:schemeClr val="dk1"/>
              </a:solidFill>
              <a:latin typeface="Ubuntu"/>
              <a:ea typeface="Ubuntu"/>
              <a:cs typeface="Ubuntu"/>
              <a:sym typeface="Ubuntu"/>
            </a:endParaRPr>
          </a:p>
          <a:p>
            <a:pPr indent="0" lvl="0" marL="0" rtl="0" algn="just">
              <a:lnSpc>
                <a:spcPct val="90000"/>
              </a:lnSpc>
              <a:spcBef>
                <a:spcPts val="0"/>
              </a:spcBef>
              <a:spcAft>
                <a:spcPts val="0"/>
              </a:spcAft>
              <a:buClr>
                <a:srgbClr val="7F7F7F"/>
              </a:buClr>
              <a:buSzPts val="1400"/>
              <a:buNone/>
            </a:pPr>
            <a:r>
              <a:t/>
            </a:r>
            <a:endParaRPr sz="1600">
              <a:solidFill>
                <a:schemeClr val="dk1"/>
              </a:solidFill>
              <a:latin typeface="Ubuntu"/>
              <a:ea typeface="Ubuntu"/>
              <a:cs typeface="Ubuntu"/>
              <a:sym typeface="Ubuntu"/>
            </a:endParaRPr>
          </a:p>
          <a:p>
            <a:pPr indent="0" lvl="0" marL="0" rtl="0" algn="just">
              <a:lnSpc>
                <a:spcPct val="90000"/>
              </a:lnSpc>
              <a:spcBef>
                <a:spcPts val="0"/>
              </a:spcBef>
              <a:spcAft>
                <a:spcPts val="0"/>
              </a:spcAft>
              <a:buClr>
                <a:srgbClr val="7F7F7F"/>
              </a:buClr>
              <a:buSzPts val="1400"/>
              <a:buNone/>
            </a:pPr>
            <a:r>
              <a:rPr lang="en-US" sz="1600">
                <a:solidFill>
                  <a:schemeClr val="accent2"/>
                </a:solidFill>
                <a:latin typeface="Ubuntu"/>
                <a:ea typeface="Ubuntu"/>
                <a:cs typeface="Ubuntu"/>
                <a:sym typeface="Ubuntu"/>
              </a:rPr>
              <a:t>Include demographic details: </a:t>
            </a:r>
            <a:r>
              <a:rPr lang="en-US" sz="1600">
                <a:solidFill>
                  <a:schemeClr val="dk1"/>
                </a:solidFill>
                <a:latin typeface="Ubuntu"/>
                <a:ea typeface="Ubuntu"/>
                <a:cs typeface="Ubuntu"/>
                <a:sym typeface="Ubuntu"/>
              </a:rPr>
              <a:t>Include the age range, living situation, career path, etc.</a:t>
            </a:r>
            <a:endParaRPr sz="1600">
              <a:solidFill>
                <a:schemeClr val="dk1"/>
              </a:solidFill>
              <a:latin typeface="Ubuntu"/>
              <a:ea typeface="Ubuntu"/>
              <a:cs typeface="Ubuntu"/>
              <a:sym typeface="Ubuntu"/>
            </a:endParaRPr>
          </a:p>
          <a:p>
            <a:pPr indent="0" lvl="0" marL="0" rtl="0" algn="just">
              <a:lnSpc>
                <a:spcPct val="90000"/>
              </a:lnSpc>
              <a:spcBef>
                <a:spcPts val="0"/>
              </a:spcBef>
              <a:spcAft>
                <a:spcPts val="0"/>
              </a:spcAft>
              <a:buClr>
                <a:srgbClr val="7F7F7F"/>
              </a:buClr>
              <a:buSzPts val="1400"/>
              <a:buNone/>
            </a:pPr>
            <a:r>
              <a:t/>
            </a:r>
            <a:endParaRPr sz="1600">
              <a:solidFill>
                <a:schemeClr val="dk1"/>
              </a:solidFill>
              <a:latin typeface="Ubuntu"/>
              <a:ea typeface="Ubuntu"/>
              <a:cs typeface="Ubuntu"/>
              <a:sym typeface="Ubuntu"/>
            </a:endParaRPr>
          </a:p>
          <a:p>
            <a:pPr indent="0" lvl="0" marL="0" rtl="0" algn="just">
              <a:lnSpc>
                <a:spcPct val="90000"/>
              </a:lnSpc>
              <a:spcBef>
                <a:spcPts val="0"/>
              </a:spcBef>
              <a:spcAft>
                <a:spcPts val="0"/>
              </a:spcAft>
              <a:buClr>
                <a:srgbClr val="7F7F7F"/>
              </a:buClr>
              <a:buSzPts val="1400"/>
              <a:buNone/>
            </a:pPr>
            <a:r>
              <a:rPr lang="en-US" sz="1600">
                <a:solidFill>
                  <a:schemeClr val="accent2"/>
                </a:solidFill>
                <a:latin typeface="Ubuntu"/>
                <a:ea typeface="Ubuntu"/>
                <a:cs typeface="Ubuntu"/>
                <a:sym typeface="Ubuntu"/>
              </a:rPr>
              <a:t>List their </a:t>
            </a:r>
            <a:r>
              <a:rPr lang="en-US" sz="1600">
                <a:solidFill>
                  <a:schemeClr val="accent2"/>
                </a:solidFill>
                <a:latin typeface="Ubuntu"/>
                <a:ea typeface="Ubuntu"/>
                <a:cs typeface="Ubuntu"/>
                <a:sym typeface="Ubuntu"/>
              </a:rPr>
              <a:t>Interests: </a:t>
            </a:r>
            <a:r>
              <a:rPr lang="en-US" sz="1600">
                <a:solidFill>
                  <a:schemeClr val="dk1"/>
                </a:solidFill>
                <a:latin typeface="Ubuntu"/>
                <a:ea typeface="Ubuntu"/>
                <a:cs typeface="Ubuntu"/>
                <a:sym typeface="Ubuntu"/>
              </a:rPr>
              <a:t>Since we consider the target persona as an actual person, they must have interests, hobbies, and other matters that captivates his attention and takes up his time. Take them into consideration even if you think they are not related to the interests of your organization.</a:t>
            </a:r>
            <a:endParaRPr sz="1600">
              <a:solidFill>
                <a:schemeClr val="dk1"/>
              </a:solidFill>
              <a:latin typeface="Ubuntu"/>
              <a:ea typeface="Ubuntu"/>
              <a:cs typeface="Ubuntu"/>
              <a:sym typeface="Ubuntu"/>
            </a:endParaRPr>
          </a:p>
          <a:p>
            <a:pPr indent="0" lvl="0" marL="0" rtl="0" algn="just">
              <a:lnSpc>
                <a:spcPct val="90000"/>
              </a:lnSpc>
              <a:spcBef>
                <a:spcPts val="0"/>
              </a:spcBef>
              <a:spcAft>
                <a:spcPts val="0"/>
              </a:spcAft>
              <a:buClr>
                <a:srgbClr val="7F7F7F"/>
              </a:buClr>
              <a:buSzPts val="1400"/>
              <a:buNone/>
            </a:pPr>
            <a:r>
              <a:t/>
            </a:r>
            <a:endParaRPr sz="1600">
              <a:solidFill>
                <a:schemeClr val="dk1"/>
              </a:solidFill>
              <a:latin typeface="Ubuntu"/>
              <a:ea typeface="Ubuntu"/>
              <a:cs typeface="Ubuntu"/>
              <a:sym typeface="Ubuntu"/>
            </a:endParaRPr>
          </a:p>
          <a:p>
            <a:pPr indent="0" lvl="0" marL="0" rtl="0" algn="just">
              <a:spcBef>
                <a:spcPts val="0"/>
              </a:spcBef>
              <a:spcAft>
                <a:spcPts val="0"/>
              </a:spcAft>
              <a:buClr>
                <a:srgbClr val="7F7F7F"/>
              </a:buClr>
              <a:buSzPts val="1400"/>
              <a:buNone/>
            </a:pPr>
            <a:r>
              <a:rPr lang="en-US" sz="1600">
                <a:solidFill>
                  <a:schemeClr val="accent2"/>
                </a:solidFill>
                <a:latin typeface="Ubuntu"/>
                <a:ea typeface="Ubuntu"/>
                <a:cs typeface="Ubuntu"/>
                <a:sym typeface="Ubuntu"/>
              </a:rPr>
              <a:t>Identify their behavioural traits: </a:t>
            </a:r>
            <a:r>
              <a:rPr lang="en-US" sz="1600">
                <a:solidFill>
                  <a:schemeClr val="dk1"/>
                </a:solidFill>
                <a:latin typeface="Ubuntu"/>
                <a:ea typeface="Ubuntu"/>
                <a:cs typeface="Ubuntu"/>
                <a:sym typeface="Ubuntu"/>
              </a:rPr>
              <a:t>These are certain actions and reactions that your target audience undergo when faced with specific circumstances.</a:t>
            </a:r>
            <a:endParaRPr sz="1600">
              <a:solidFill>
                <a:schemeClr val="dk1"/>
              </a:solidFill>
              <a:latin typeface="Ubuntu"/>
              <a:ea typeface="Ubuntu"/>
              <a:cs typeface="Ubuntu"/>
              <a:sym typeface="Ubuntu"/>
            </a:endParaRPr>
          </a:p>
          <a:p>
            <a:pPr indent="0" lvl="0" marL="0" rtl="0" algn="just">
              <a:lnSpc>
                <a:spcPct val="90000"/>
              </a:lnSpc>
              <a:spcBef>
                <a:spcPts val="0"/>
              </a:spcBef>
              <a:spcAft>
                <a:spcPts val="0"/>
              </a:spcAft>
              <a:buClr>
                <a:srgbClr val="7F7F7F"/>
              </a:buClr>
              <a:buSzPts val="1400"/>
              <a:buNone/>
            </a:pPr>
            <a:r>
              <a:t/>
            </a:r>
            <a:endParaRPr>
              <a:solidFill>
                <a:schemeClr val="dk1"/>
              </a:solidFill>
              <a:latin typeface="Ubuntu"/>
              <a:ea typeface="Ubuntu"/>
              <a:cs typeface="Ubuntu"/>
              <a:sym typeface="Ubuntu"/>
            </a:endParaRPr>
          </a:p>
          <a:p>
            <a:pPr indent="0" lvl="0" marL="0" rtl="0" algn="just">
              <a:lnSpc>
                <a:spcPct val="90000"/>
              </a:lnSpc>
              <a:spcBef>
                <a:spcPts val="0"/>
              </a:spcBef>
              <a:spcAft>
                <a:spcPts val="0"/>
              </a:spcAft>
              <a:buClr>
                <a:srgbClr val="7F7F7F"/>
              </a:buClr>
              <a:buSzPts val="1400"/>
              <a:buNone/>
            </a:pPr>
            <a:r>
              <a:t/>
            </a:r>
            <a:endParaRPr>
              <a:solidFill>
                <a:srgbClr val="444444"/>
              </a:solidFill>
              <a:latin typeface="Ubuntu"/>
              <a:ea typeface="Ubuntu"/>
              <a:cs typeface="Ubuntu"/>
              <a:sym typeface="Ubuntu"/>
            </a:endParaRPr>
          </a:p>
        </p:txBody>
      </p:sp>
      <p:sp>
        <p:nvSpPr>
          <p:cNvPr id="112" name="Google Shape;112;p6"/>
          <p:cNvSpPr txBox="1"/>
          <p:nvPr>
            <p:ph type="title"/>
          </p:nvPr>
        </p:nvSpPr>
        <p:spPr>
          <a:xfrm>
            <a:off x="185406" y="0"/>
            <a:ext cx="11779472" cy="741656"/>
          </a:xfrm>
          <a:prstGeom prst="rect">
            <a:avLst/>
          </a:prstGeom>
          <a:noFill/>
          <a:ln>
            <a:noFill/>
          </a:ln>
        </p:spPr>
        <p:txBody>
          <a:bodyPr anchorCtr="0" anchor="ctr" bIns="45700" lIns="144000" spcFirstLastPara="1" rIns="91425" wrap="square" tIns="45700">
            <a:noAutofit/>
          </a:bodyPr>
          <a:lstStyle/>
          <a:p>
            <a:pPr indent="0" lvl="0" marL="0" rtl="0" algn="l">
              <a:lnSpc>
                <a:spcPct val="90000"/>
              </a:lnSpc>
              <a:spcBef>
                <a:spcPts val="0"/>
              </a:spcBef>
              <a:spcAft>
                <a:spcPts val="0"/>
              </a:spcAft>
              <a:buClr>
                <a:srgbClr val="FFFFFF"/>
              </a:buClr>
              <a:buSzPts val="2800"/>
              <a:buFont typeface="Ubuntu"/>
              <a:buNone/>
            </a:pPr>
            <a:r>
              <a:rPr lang="en-US"/>
              <a:t>Activity</a:t>
            </a:r>
            <a:endParaRPr/>
          </a:p>
        </p:txBody>
      </p:sp>
      <p:sp>
        <p:nvSpPr>
          <p:cNvPr id="113" name="Google Shape;113;p6"/>
          <p:cNvSpPr txBox="1"/>
          <p:nvPr>
            <p:ph idx="3" type="body"/>
          </p:nvPr>
        </p:nvSpPr>
        <p:spPr>
          <a:xfrm>
            <a:off x="185407" y="876300"/>
            <a:ext cx="11779200" cy="504900"/>
          </a:xfrm>
          <a:prstGeom prst="rect">
            <a:avLst/>
          </a:prstGeom>
          <a:noFill/>
          <a:ln>
            <a:noFill/>
          </a:ln>
        </p:spPr>
        <p:txBody>
          <a:bodyPr anchorCtr="0" anchor="ctr" bIns="45700" lIns="144000" spcFirstLastPara="1" rIns="91425" wrap="square" tIns="45700">
            <a:noAutofit/>
          </a:bodyPr>
          <a:lstStyle/>
          <a:p>
            <a:pPr indent="0" lvl="0" marL="0" rtl="0" algn="just">
              <a:lnSpc>
                <a:spcPct val="90000"/>
              </a:lnSpc>
              <a:spcBef>
                <a:spcPts val="0"/>
              </a:spcBef>
              <a:spcAft>
                <a:spcPts val="0"/>
              </a:spcAft>
              <a:buClr>
                <a:schemeClr val="lt1"/>
              </a:buClr>
              <a:buSzPts val="1800"/>
              <a:buFont typeface="Arial"/>
              <a:buNone/>
            </a:pPr>
            <a:r>
              <a:rPr lang="en-US"/>
              <a:t>Steps to build a persona</a:t>
            </a:r>
            <a:endParaRPr/>
          </a:p>
        </p:txBody>
      </p:sp>
      <p:sp>
        <p:nvSpPr>
          <p:cNvPr id="114" name="Google Shape;114;p6"/>
          <p:cNvSpPr txBox="1"/>
          <p:nvPr>
            <p:ph idx="2" type="body"/>
          </p:nvPr>
        </p:nvSpPr>
        <p:spPr>
          <a:xfrm>
            <a:off x="6174281" y="1659032"/>
            <a:ext cx="5790600" cy="4320000"/>
          </a:xfrm>
          <a:prstGeom prst="rect">
            <a:avLst/>
          </a:prstGeom>
          <a:noFill/>
          <a:ln>
            <a:noFill/>
          </a:ln>
        </p:spPr>
        <p:txBody>
          <a:bodyPr anchorCtr="0" anchor="t" bIns="45700" lIns="144000" spcFirstLastPara="1" rIns="91425" wrap="square" tIns="45700">
            <a:noAutofit/>
          </a:bodyPr>
          <a:lstStyle/>
          <a:p>
            <a:pPr indent="0" lvl="0" marL="0" rtl="0" algn="just">
              <a:spcBef>
                <a:spcPts val="0"/>
              </a:spcBef>
              <a:spcAft>
                <a:spcPts val="0"/>
              </a:spcAft>
              <a:buClr>
                <a:srgbClr val="7F7F7F"/>
              </a:buClr>
              <a:buSzPts val="1400"/>
              <a:buNone/>
            </a:pPr>
            <a:r>
              <a:rPr lang="en-US" sz="1600">
                <a:solidFill>
                  <a:schemeClr val="accent2"/>
                </a:solidFill>
                <a:latin typeface="Ubuntu"/>
                <a:ea typeface="Ubuntu"/>
                <a:cs typeface="Ubuntu"/>
                <a:sym typeface="Ubuntu"/>
              </a:rPr>
              <a:t>Understand their g</a:t>
            </a:r>
            <a:r>
              <a:rPr lang="en-US" sz="1600">
                <a:solidFill>
                  <a:schemeClr val="accent2"/>
                </a:solidFill>
                <a:latin typeface="Ubuntu"/>
                <a:ea typeface="Ubuntu"/>
                <a:cs typeface="Ubuntu"/>
                <a:sym typeface="Ubuntu"/>
              </a:rPr>
              <a:t>oals and motivations: </a:t>
            </a:r>
            <a:r>
              <a:rPr lang="en-US" sz="1600">
                <a:solidFill>
                  <a:schemeClr val="dk1"/>
                </a:solidFill>
                <a:latin typeface="Ubuntu"/>
                <a:ea typeface="Ubuntu"/>
                <a:cs typeface="Ubuntu"/>
                <a:sym typeface="Ubuntu"/>
              </a:rPr>
              <a:t>This includes both short and long term goals. </a:t>
            </a:r>
            <a:endParaRPr sz="1600">
              <a:solidFill>
                <a:schemeClr val="dk1"/>
              </a:solidFill>
              <a:latin typeface="Ubuntu"/>
              <a:ea typeface="Ubuntu"/>
              <a:cs typeface="Ubuntu"/>
              <a:sym typeface="Ubuntu"/>
            </a:endParaRPr>
          </a:p>
          <a:p>
            <a:pPr indent="0" lvl="0" marL="0" rtl="0" algn="just">
              <a:spcBef>
                <a:spcPts val="0"/>
              </a:spcBef>
              <a:spcAft>
                <a:spcPts val="0"/>
              </a:spcAft>
              <a:buClr>
                <a:srgbClr val="7F7F7F"/>
              </a:buClr>
              <a:buSzPts val="1400"/>
              <a:buNone/>
            </a:pPr>
            <a:r>
              <a:t/>
            </a:r>
            <a:endParaRPr sz="1600">
              <a:solidFill>
                <a:schemeClr val="dk1"/>
              </a:solidFill>
              <a:latin typeface="Ubuntu"/>
              <a:ea typeface="Ubuntu"/>
              <a:cs typeface="Ubuntu"/>
              <a:sym typeface="Ubuntu"/>
            </a:endParaRPr>
          </a:p>
          <a:p>
            <a:pPr indent="0" lvl="0" marL="0" rtl="0" algn="just">
              <a:spcBef>
                <a:spcPts val="0"/>
              </a:spcBef>
              <a:spcAft>
                <a:spcPts val="0"/>
              </a:spcAft>
              <a:buClr>
                <a:srgbClr val="7F7F7F"/>
              </a:buClr>
              <a:buSzPts val="1400"/>
              <a:buNone/>
            </a:pPr>
            <a:r>
              <a:rPr lang="en-US" sz="1600">
                <a:solidFill>
                  <a:schemeClr val="accent2"/>
                </a:solidFill>
                <a:latin typeface="Ubuntu"/>
                <a:ea typeface="Ubuntu"/>
                <a:cs typeface="Ubuntu"/>
                <a:sym typeface="Ubuntu"/>
              </a:rPr>
              <a:t>Identify their points of issue:</a:t>
            </a:r>
            <a:r>
              <a:rPr lang="en-US" sz="1600">
                <a:solidFill>
                  <a:schemeClr val="dk1"/>
                </a:solidFill>
                <a:latin typeface="Ubuntu"/>
                <a:ea typeface="Ubuntu"/>
                <a:cs typeface="Ubuntu"/>
                <a:sym typeface="Ubuntu"/>
              </a:rPr>
              <a:t> What are your customers’ issues? What problems do they encounter on a day to day basis? What are their long-term concerns?</a:t>
            </a:r>
            <a:endParaRPr sz="1600">
              <a:solidFill>
                <a:schemeClr val="dk1"/>
              </a:solidFill>
              <a:latin typeface="Ubuntu"/>
              <a:ea typeface="Ubuntu"/>
              <a:cs typeface="Ubuntu"/>
              <a:sym typeface="Ubuntu"/>
            </a:endParaRPr>
          </a:p>
          <a:p>
            <a:pPr indent="0" lvl="0" marL="0" rtl="0" algn="just">
              <a:spcBef>
                <a:spcPts val="0"/>
              </a:spcBef>
              <a:spcAft>
                <a:spcPts val="0"/>
              </a:spcAft>
              <a:buClr>
                <a:srgbClr val="7F7F7F"/>
              </a:buClr>
              <a:buSzPts val="1400"/>
              <a:buNone/>
            </a:pPr>
            <a:r>
              <a:t/>
            </a:r>
            <a:endParaRPr sz="1600">
              <a:solidFill>
                <a:schemeClr val="accent2"/>
              </a:solidFill>
              <a:latin typeface="Ubuntu"/>
              <a:ea typeface="Ubuntu"/>
              <a:cs typeface="Ubuntu"/>
              <a:sym typeface="Ubuntu"/>
            </a:endParaRPr>
          </a:p>
          <a:p>
            <a:pPr indent="0" lvl="0" marL="0" rtl="0" algn="just">
              <a:spcBef>
                <a:spcPts val="0"/>
              </a:spcBef>
              <a:spcAft>
                <a:spcPts val="0"/>
              </a:spcAft>
              <a:buClr>
                <a:srgbClr val="7F7F7F"/>
              </a:buClr>
              <a:buSzPts val="1400"/>
              <a:buNone/>
            </a:pPr>
            <a:r>
              <a:rPr lang="en-US" sz="1600">
                <a:solidFill>
                  <a:schemeClr val="accent2"/>
                </a:solidFill>
                <a:latin typeface="Ubuntu"/>
                <a:ea typeface="Ubuntu"/>
                <a:cs typeface="Ubuntu"/>
                <a:sym typeface="Ubuntu"/>
              </a:rPr>
              <a:t>Know their day to day activities and sources of information: </a:t>
            </a:r>
            <a:r>
              <a:rPr lang="en-US" sz="1600">
                <a:solidFill>
                  <a:schemeClr val="dk1"/>
                </a:solidFill>
                <a:latin typeface="Ubuntu"/>
                <a:ea typeface="Ubuntu"/>
                <a:cs typeface="Ubuntu"/>
                <a:sym typeface="Ubuntu"/>
              </a:rPr>
              <a:t>This is actually not a requirement, but is a good way to help you grasp how your target customer thinks and reacts.</a:t>
            </a:r>
            <a:endParaRPr sz="1600">
              <a:solidFill>
                <a:schemeClr val="dk1"/>
              </a:solidFill>
              <a:latin typeface="Ubuntu"/>
              <a:ea typeface="Ubuntu"/>
              <a:cs typeface="Ubuntu"/>
              <a:sym typeface="Ubuntu"/>
            </a:endParaRPr>
          </a:p>
          <a:p>
            <a:pPr indent="0" lvl="0" marL="0" rtl="0" algn="just">
              <a:spcBef>
                <a:spcPts val="0"/>
              </a:spcBef>
              <a:spcAft>
                <a:spcPts val="0"/>
              </a:spcAft>
              <a:buClr>
                <a:srgbClr val="7F7F7F"/>
              </a:buClr>
              <a:buSzPts val="1400"/>
              <a:buNone/>
            </a:pPr>
            <a:r>
              <a:t/>
            </a:r>
            <a:endParaRPr sz="1600">
              <a:solidFill>
                <a:schemeClr val="dk1"/>
              </a:solidFill>
              <a:latin typeface="Ubuntu"/>
              <a:ea typeface="Ubuntu"/>
              <a:cs typeface="Ubuntu"/>
              <a:sym typeface="Ubuntu"/>
            </a:endParaRPr>
          </a:p>
          <a:p>
            <a:pPr indent="0" lvl="0" marL="0" rtl="0" algn="just">
              <a:spcBef>
                <a:spcPts val="0"/>
              </a:spcBef>
              <a:spcAft>
                <a:spcPts val="0"/>
              </a:spcAft>
              <a:buClr>
                <a:srgbClr val="7F7F7F"/>
              </a:buClr>
              <a:buSzPts val="1400"/>
              <a:buNone/>
            </a:pPr>
            <a:r>
              <a:rPr lang="en-US" sz="1600">
                <a:solidFill>
                  <a:schemeClr val="accent2"/>
                </a:solidFill>
                <a:latin typeface="Ubuntu"/>
                <a:ea typeface="Ubuntu"/>
                <a:cs typeface="Ubuntu"/>
                <a:sym typeface="Ubuntu"/>
              </a:rPr>
              <a:t>Add a face:</a:t>
            </a:r>
            <a:r>
              <a:rPr lang="en-US" sz="1600">
                <a:solidFill>
                  <a:schemeClr val="dk1"/>
                </a:solidFill>
                <a:latin typeface="Ubuntu"/>
                <a:ea typeface="Ubuntu"/>
                <a:cs typeface="Ubuntu"/>
                <a:sym typeface="Ubuntu"/>
              </a:rPr>
              <a:t> The whole point is to address this model customer as a real person, it can help you make it more realistic. </a:t>
            </a:r>
            <a:endParaRPr sz="1600">
              <a:solidFill>
                <a:schemeClr val="dk1"/>
              </a:solidFill>
              <a:latin typeface="Ubuntu"/>
              <a:ea typeface="Ubuntu"/>
              <a:cs typeface="Ubuntu"/>
              <a:sym typeface="Ubuntu"/>
            </a:endParaRPr>
          </a:p>
          <a:p>
            <a:pPr indent="0" lvl="0" marL="0" rtl="0" algn="just">
              <a:spcBef>
                <a:spcPts val="0"/>
              </a:spcBef>
              <a:spcAft>
                <a:spcPts val="0"/>
              </a:spcAft>
              <a:buClr>
                <a:srgbClr val="7F7F7F"/>
              </a:buClr>
              <a:buSzPts val="1400"/>
              <a:buNone/>
            </a:pPr>
            <a:r>
              <a:t/>
            </a:r>
            <a:endParaRPr sz="1600">
              <a:solidFill>
                <a:schemeClr val="dk1"/>
              </a:solidFill>
              <a:latin typeface="Ubuntu"/>
              <a:ea typeface="Ubuntu"/>
              <a:cs typeface="Ubuntu"/>
              <a:sym typeface="Ubuntu"/>
            </a:endParaRPr>
          </a:p>
          <a:p>
            <a:pPr indent="0" lvl="0" marL="0" rtl="0" algn="just">
              <a:spcBef>
                <a:spcPts val="0"/>
              </a:spcBef>
              <a:spcAft>
                <a:spcPts val="0"/>
              </a:spcAft>
              <a:buClr>
                <a:srgbClr val="7F7F7F"/>
              </a:buClr>
              <a:buSzPts val="1400"/>
              <a:buNone/>
            </a:pPr>
            <a:r>
              <a:t/>
            </a:r>
            <a:endParaRPr sz="1100">
              <a:solidFill>
                <a:schemeClr val="dk1"/>
              </a:solidFill>
              <a:latin typeface="Ubuntu"/>
              <a:ea typeface="Ubuntu"/>
              <a:cs typeface="Ubuntu"/>
              <a:sym typeface="Ubuntu"/>
            </a:endParaRPr>
          </a:p>
          <a:p>
            <a:pPr indent="0" lvl="0" marL="0" rtl="0" algn="just">
              <a:lnSpc>
                <a:spcPct val="90000"/>
              </a:lnSpc>
              <a:spcBef>
                <a:spcPts val="0"/>
              </a:spcBef>
              <a:spcAft>
                <a:spcPts val="0"/>
              </a:spcAft>
              <a:buClr>
                <a:srgbClr val="7F7F7F"/>
              </a:buClr>
              <a:buSzPts val="14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9"/>
          <p:cNvSpPr txBox="1"/>
          <p:nvPr>
            <p:ph idx="1" type="subTitle"/>
          </p:nvPr>
        </p:nvSpPr>
        <p:spPr>
          <a:xfrm>
            <a:off x="1524000" y="4809374"/>
            <a:ext cx="9144000" cy="60105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1800"/>
              <a:buNone/>
            </a:pPr>
            <a:r>
              <a:rPr lang="en-US"/>
              <a:t>THANK YOU!</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 Cover page">
  <a:themeElements>
    <a:clrScheme name="e-protect">
      <a:dk1>
        <a:srgbClr val="6A7486"/>
      </a:dk1>
      <a:lt1>
        <a:srgbClr val="FFFFFF"/>
      </a:lt1>
      <a:dk2>
        <a:srgbClr val="474D59"/>
      </a:dk2>
      <a:lt2>
        <a:srgbClr val="ECECEA"/>
      </a:lt2>
      <a:accent1>
        <a:srgbClr val="F4A362"/>
      </a:accent1>
      <a:accent2>
        <a:srgbClr val="36BEB0"/>
      </a:accent2>
      <a:accent3>
        <a:srgbClr val="26A380"/>
      </a:accent3>
      <a:accent4>
        <a:srgbClr val="F4A362"/>
      </a:accent4>
      <a:accent5>
        <a:srgbClr val="26A380"/>
      </a:accent5>
      <a:accent6>
        <a:srgbClr val="E0E0D8"/>
      </a:accent6>
      <a:hlink>
        <a:srgbClr val="36BEB0"/>
      </a:hlink>
      <a:folHlink>
        <a:srgbClr val="969E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a:themeElements>
    <a:clrScheme name="e-protect">
      <a:dk1>
        <a:srgbClr val="6A7486"/>
      </a:dk1>
      <a:lt1>
        <a:srgbClr val="FFFFFF"/>
      </a:lt1>
      <a:dk2>
        <a:srgbClr val="474D59"/>
      </a:dk2>
      <a:lt2>
        <a:srgbClr val="ECECEA"/>
      </a:lt2>
      <a:accent1>
        <a:srgbClr val="F4A362"/>
      </a:accent1>
      <a:accent2>
        <a:srgbClr val="36BEB0"/>
      </a:accent2>
      <a:accent3>
        <a:srgbClr val="26A380"/>
      </a:accent3>
      <a:accent4>
        <a:srgbClr val="F4A362"/>
      </a:accent4>
      <a:accent5>
        <a:srgbClr val="26A380"/>
      </a:accent5>
      <a:accent6>
        <a:srgbClr val="E0E0D8"/>
      </a:accent6>
      <a:hlink>
        <a:srgbClr val="36BEB0"/>
      </a:hlink>
      <a:folHlink>
        <a:srgbClr val="969E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